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66429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ЗАПРОШУ</a:t>
            </a:r>
            <a:r>
              <a:rPr lang="uk-UA" sz="7200" dirty="0" smtClean="0">
                <a:latin typeface="Monotype Corsiva" pitchFamily="66" charset="0"/>
              </a:rPr>
              <a:t>ЄМО ДО НАС</a:t>
            </a:r>
            <a:endParaRPr lang="uk-UA" sz="7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3369568" cy="2466568"/>
          </a:xfrm>
        </p:spPr>
        <p:txBody>
          <a:bodyPr/>
          <a:lstStyle/>
          <a:p>
            <a:r>
              <a:rPr lang="uk-UA" dirty="0" smtClean="0"/>
              <a:t>ЕКСКУРСІЇ В ШКІЛЬНОМУ КАБІНЕТІ МУЗЕЇ ПАТРІОТИЧНОГО ВИХОВАННЯ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4032448" cy="36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У НАС ВИ ДІЗНАЄТЕСЯ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- КОЛИ І ЯК БУВ СТВОРЕНИЙ КАБІНЕТ-МУЗЕЙ;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КОЛИ ВІДБУЛОСЯ ВІДКРИТТЯ І ХТО БУВ ПРИСУТНІЙ;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ХТО НАДАВАВ МАТЕРІАЛИ ДЛЯ НАШОГО МУЗЕЮ;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ПОБАЧИТЕ НАЙЦІКАВІШІ ЕКСПОНАТИ І ДІЗНАЄТЕСЯ ПРО ЇХ ІСТОРІЮ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4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rgbClr val="00B0F0"/>
                </a:solidFill>
              </a:rPr>
              <a:t>НАЙЦІКАВІШІ ЕКСПОНАТИ: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589240"/>
          </a:xfrm>
        </p:spPr>
        <p:txBody>
          <a:bodyPr>
            <a:normAutofit fontScale="92500" lnSpcReduction="20000"/>
          </a:bodyPr>
          <a:lstStyle/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Книга-календар 1945 року;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Словник давньої української мови (30-ті роки </a:t>
            </a:r>
            <a:r>
              <a:rPr lang="uk-UA" sz="32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ХХст</a:t>
            </a: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ікона-пожертвування отця Олександра від храму Свято-Покровського, </a:t>
            </a:r>
            <a:r>
              <a:rPr lang="uk-UA" sz="32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с.Землянки</a:t>
            </a: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дитяча швейна машинка;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фотографії часів забудови мікрорайону «</a:t>
            </a:r>
            <a:r>
              <a:rPr lang="uk-UA" sz="32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Соцгородок</a:t>
            </a: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»;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«Акафіст Серафіму», «Катехізис» 1916 року;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32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макет Запорозької Січі (надано козацькою організацією).</a:t>
            </a:r>
            <a:endParaRPr lang="uk-UA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3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58417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ДЛЯ ВАС ГОТОВІ ПРОВЕСТИ ЕКСКУРСІЇ :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КИРИЧОК НАТАЛІЯ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ХОЛЯВА АЛЬОНА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ЧУМАК ВЛАДИСЛАВ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ЗАРЕМБА ДМИТРО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БАБАХАНЯН ДІАНА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КОВАЛЕВСЬКА ВАЛЕРІЯ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НОСЕНКО АНДРІЙ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ЧИЖ КАРОЛІНА</a:t>
            </a:r>
          </a:p>
          <a:p>
            <a:pPr marL="6858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та інші учасники клубу «Шкільний музей»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4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741141" cy="3555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12" y="3140968"/>
            <a:ext cx="460417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789040" cy="3031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37484" cy="2931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1382"/>
            <a:ext cx="4437112" cy="35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76464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32448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" y="3573016"/>
            <a:ext cx="4176464" cy="30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132</Words>
  <Application>Microsoft Office PowerPoint</Application>
  <PresentationFormat>Екран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Метро</vt:lpstr>
      <vt:lpstr>ЗАПРОШУЄМО ДО НАС</vt:lpstr>
      <vt:lpstr>У НАС ВИ ДІЗНАЄТЕСЯ:</vt:lpstr>
      <vt:lpstr>   НАЙЦІКАВІШІ ЕКСПОНАТИ:</vt:lpstr>
      <vt:lpstr>ДЛЯ ВАС ГОТОВІ ПРОВЕСТИ ЕКСКУРСІЇ :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ЗАПРОШУЄМО ДО НАС</dc:title>
  <cp:lastModifiedBy>Инна</cp:lastModifiedBy>
  <cp:revision>5</cp:revision>
  <dcterms:modified xsi:type="dcterms:W3CDTF">2013-01-11T09:07:36Z</dcterms:modified>
</cp:coreProperties>
</file>