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24"/>
  </p:notesMasterIdLst>
  <p:sldIdLst>
    <p:sldId id="256" r:id="rId2"/>
    <p:sldId id="257" r:id="rId3"/>
    <p:sldId id="259" r:id="rId4"/>
    <p:sldId id="260" r:id="rId5"/>
    <p:sldId id="261" r:id="rId6"/>
    <p:sldId id="262" r:id="rId7"/>
    <p:sldId id="285" r:id="rId8"/>
    <p:sldId id="266" r:id="rId9"/>
    <p:sldId id="265" r:id="rId10"/>
    <p:sldId id="286" r:id="rId11"/>
    <p:sldId id="270" r:id="rId12"/>
    <p:sldId id="271" r:id="rId13"/>
    <p:sldId id="273" r:id="rId14"/>
    <p:sldId id="275" r:id="rId15"/>
    <p:sldId id="277" r:id="rId16"/>
    <p:sldId id="278" r:id="rId17"/>
    <p:sldId id="283" r:id="rId18"/>
    <p:sldId id="279" r:id="rId19"/>
    <p:sldId id="280" r:id="rId20"/>
    <p:sldId id="281" r:id="rId21"/>
    <p:sldId id="282" r:id="rId22"/>
    <p:sldId id="284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0" autoAdjust="0"/>
    <p:restoredTop sz="9466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16DB30-84D8-43FD-97A0-DF11EE6CCB1E}" type="doc">
      <dgm:prSet loTypeId="urn:microsoft.com/office/officeart/2011/layout/HexagonRadial" loCatId="cycle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endParaRPr lang="uk-UA"/>
        </a:p>
      </dgm:t>
    </dgm:pt>
    <dgm:pt modelId="{88BE6A78-592A-4112-9374-36660A76C06A}">
      <dgm:prSet phldrT="[Текст]"/>
      <dgm:spPr/>
      <dgm:t>
        <a:bodyPr/>
        <a:lstStyle/>
        <a:p>
          <a:r>
            <a:rPr lang="uk-UA" dirty="0" smtClean="0"/>
            <a:t>Форм</a:t>
          </a:r>
          <a:r>
            <a:rPr lang="ru-RU" dirty="0" smtClean="0"/>
            <a:t>ы работы в классах полного дня</a:t>
          </a:r>
          <a:endParaRPr lang="uk-UA" dirty="0"/>
        </a:p>
      </dgm:t>
    </dgm:pt>
    <dgm:pt modelId="{1EC57A1B-30B7-4992-A54F-F1623E70B0D7}" type="parTrans" cxnId="{E0AF7C45-778A-41EE-9AF5-DD973554D733}">
      <dgm:prSet/>
      <dgm:spPr/>
      <dgm:t>
        <a:bodyPr/>
        <a:lstStyle/>
        <a:p>
          <a:endParaRPr lang="uk-UA"/>
        </a:p>
      </dgm:t>
    </dgm:pt>
    <dgm:pt modelId="{A09A7424-C535-4386-B5A0-7B2FFE32C061}" type="sibTrans" cxnId="{E0AF7C45-778A-41EE-9AF5-DD973554D733}">
      <dgm:prSet/>
      <dgm:spPr/>
      <dgm:t>
        <a:bodyPr/>
        <a:lstStyle/>
        <a:p>
          <a:endParaRPr lang="uk-UA"/>
        </a:p>
      </dgm:t>
    </dgm:pt>
    <dgm:pt modelId="{7260F466-F95E-4BAE-937D-16550D935298}">
      <dgm:prSet phldrT="[Текст]"/>
      <dgm:spPr/>
      <dgm:t>
        <a:bodyPr/>
        <a:lstStyle/>
        <a:p>
          <a:r>
            <a:rPr lang="ru-RU" dirty="0" smtClean="0"/>
            <a:t>Посещение музеев и театров</a:t>
          </a:r>
          <a:endParaRPr lang="uk-UA" dirty="0"/>
        </a:p>
      </dgm:t>
    </dgm:pt>
    <dgm:pt modelId="{936F07E0-C0A9-442B-B3C2-59A6A55AB8DD}" type="parTrans" cxnId="{D7328DCF-B216-4A60-AD4B-186B618ABBDE}">
      <dgm:prSet/>
      <dgm:spPr/>
      <dgm:t>
        <a:bodyPr/>
        <a:lstStyle/>
        <a:p>
          <a:endParaRPr lang="uk-UA"/>
        </a:p>
      </dgm:t>
    </dgm:pt>
    <dgm:pt modelId="{5612A564-7C57-45D5-9843-A281769F5A81}" type="sibTrans" cxnId="{D7328DCF-B216-4A60-AD4B-186B618ABBDE}">
      <dgm:prSet/>
      <dgm:spPr/>
      <dgm:t>
        <a:bodyPr/>
        <a:lstStyle/>
        <a:p>
          <a:endParaRPr lang="uk-UA"/>
        </a:p>
      </dgm:t>
    </dgm:pt>
    <dgm:pt modelId="{C957EF9B-8C31-4D5F-8AA0-CF5A3361B887}">
      <dgm:prSet phldrT="[Текст]"/>
      <dgm:spPr/>
      <dgm:t>
        <a:bodyPr/>
        <a:lstStyle/>
        <a:p>
          <a:r>
            <a:rPr lang="ru-RU" dirty="0" smtClean="0"/>
            <a:t>Экскурсии</a:t>
          </a:r>
          <a:endParaRPr lang="uk-UA" dirty="0"/>
        </a:p>
      </dgm:t>
    </dgm:pt>
    <dgm:pt modelId="{555F8C48-82AC-4876-BFE4-C6BA8945AAA6}" type="parTrans" cxnId="{C4782FFD-DA9E-456C-9AB5-7F307079DEB2}">
      <dgm:prSet/>
      <dgm:spPr/>
      <dgm:t>
        <a:bodyPr/>
        <a:lstStyle/>
        <a:p>
          <a:endParaRPr lang="uk-UA"/>
        </a:p>
      </dgm:t>
    </dgm:pt>
    <dgm:pt modelId="{BE7DF27E-EB1B-49BD-A15E-4DF73FE11BDE}" type="sibTrans" cxnId="{C4782FFD-DA9E-456C-9AB5-7F307079DEB2}">
      <dgm:prSet/>
      <dgm:spPr/>
      <dgm:t>
        <a:bodyPr/>
        <a:lstStyle/>
        <a:p>
          <a:endParaRPr lang="uk-UA"/>
        </a:p>
      </dgm:t>
    </dgm:pt>
    <dgm:pt modelId="{66B0EBB9-6D00-4800-B378-CEBE3C83945E}">
      <dgm:prSet phldrT="[Текст]"/>
      <dgm:spPr/>
      <dgm:t>
        <a:bodyPr/>
        <a:lstStyle/>
        <a:p>
          <a:r>
            <a:rPr lang="ru-RU" dirty="0" smtClean="0">
              <a:solidFill>
                <a:schemeClr val="accent1">
                  <a:lumMod val="75000"/>
                </a:schemeClr>
              </a:solidFill>
            </a:rPr>
            <a:t>Спортивно-туристическая деятельность  </a:t>
          </a:r>
          <a:endParaRPr lang="uk-UA" dirty="0">
            <a:solidFill>
              <a:schemeClr val="accent1">
                <a:lumMod val="75000"/>
              </a:schemeClr>
            </a:solidFill>
          </a:endParaRPr>
        </a:p>
      </dgm:t>
    </dgm:pt>
    <dgm:pt modelId="{4A0D59D8-3284-479C-8D01-EC9435A622C3}" type="parTrans" cxnId="{3B0F96DC-D86B-471E-9C16-CB084D1C5828}">
      <dgm:prSet/>
      <dgm:spPr/>
      <dgm:t>
        <a:bodyPr/>
        <a:lstStyle/>
        <a:p>
          <a:endParaRPr lang="uk-UA"/>
        </a:p>
      </dgm:t>
    </dgm:pt>
    <dgm:pt modelId="{B8A2A5C2-7728-4D8A-A1C5-63F7B2FDFD4D}" type="sibTrans" cxnId="{3B0F96DC-D86B-471E-9C16-CB084D1C5828}">
      <dgm:prSet/>
      <dgm:spPr/>
      <dgm:t>
        <a:bodyPr/>
        <a:lstStyle/>
        <a:p>
          <a:endParaRPr lang="uk-UA"/>
        </a:p>
      </dgm:t>
    </dgm:pt>
    <dgm:pt modelId="{0919BD8A-D823-4877-B592-9573756D72AA}">
      <dgm:prSet phldrT="[Текст]"/>
      <dgm:spPr/>
      <dgm:t>
        <a:bodyPr/>
        <a:lstStyle/>
        <a:p>
          <a:r>
            <a:rPr lang="ru-RU" dirty="0" smtClean="0">
              <a:solidFill>
                <a:schemeClr val="accent1">
                  <a:lumMod val="75000"/>
                </a:schemeClr>
              </a:solidFill>
            </a:rPr>
            <a:t>Проектная деятельность</a:t>
          </a:r>
          <a:endParaRPr lang="uk-UA" dirty="0">
            <a:solidFill>
              <a:schemeClr val="accent1">
                <a:lumMod val="75000"/>
              </a:schemeClr>
            </a:solidFill>
          </a:endParaRPr>
        </a:p>
      </dgm:t>
    </dgm:pt>
    <dgm:pt modelId="{87B80FDE-4EB1-413B-9EB5-8AF52E5E2E3C}" type="parTrans" cxnId="{48521F45-5E95-4DF7-8BB7-6C09F547E886}">
      <dgm:prSet/>
      <dgm:spPr/>
      <dgm:t>
        <a:bodyPr/>
        <a:lstStyle/>
        <a:p>
          <a:endParaRPr lang="uk-UA"/>
        </a:p>
      </dgm:t>
    </dgm:pt>
    <dgm:pt modelId="{98FE535E-6935-456A-95F4-6E5D7160F76F}" type="sibTrans" cxnId="{48521F45-5E95-4DF7-8BB7-6C09F547E886}">
      <dgm:prSet/>
      <dgm:spPr/>
      <dgm:t>
        <a:bodyPr/>
        <a:lstStyle/>
        <a:p>
          <a:endParaRPr lang="uk-UA"/>
        </a:p>
      </dgm:t>
    </dgm:pt>
    <dgm:pt modelId="{74C4E8EE-5637-4487-8552-03F32F73B490}">
      <dgm:prSet phldrT="[Текст]"/>
      <dgm:spPr/>
      <dgm:t>
        <a:bodyPr/>
        <a:lstStyle/>
        <a:p>
          <a:r>
            <a:rPr lang="ru-RU" dirty="0" smtClean="0">
              <a:solidFill>
                <a:schemeClr val="accent1">
                  <a:lumMod val="75000"/>
                </a:schemeClr>
              </a:solidFill>
            </a:rPr>
            <a:t>Организация досуга</a:t>
          </a:r>
          <a:endParaRPr lang="uk-UA" dirty="0">
            <a:solidFill>
              <a:schemeClr val="accent1">
                <a:lumMod val="75000"/>
              </a:schemeClr>
            </a:solidFill>
          </a:endParaRPr>
        </a:p>
      </dgm:t>
    </dgm:pt>
    <dgm:pt modelId="{C58AD489-4DE3-4717-90FC-639BBC6CE1C2}" type="parTrans" cxnId="{D76A0B47-727F-4360-AEB3-BAF4F9CA051A}">
      <dgm:prSet/>
      <dgm:spPr/>
      <dgm:t>
        <a:bodyPr/>
        <a:lstStyle/>
        <a:p>
          <a:endParaRPr lang="uk-UA"/>
        </a:p>
      </dgm:t>
    </dgm:pt>
    <dgm:pt modelId="{B9AB07F7-2621-4535-BA80-2F4461681BD3}" type="sibTrans" cxnId="{D76A0B47-727F-4360-AEB3-BAF4F9CA051A}">
      <dgm:prSet/>
      <dgm:spPr/>
      <dgm:t>
        <a:bodyPr/>
        <a:lstStyle/>
        <a:p>
          <a:endParaRPr lang="uk-UA"/>
        </a:p>
      </dgm:t>
    </dgm:pt>
    <dgm:pt modelId="{8AB03A56-4F7B-43C8-8E1B-BA23B21E3763}">
      <dgm:prSet phldrT="[Текст]"/>
      <dgm:spPr/>
      <dgm:t>
        <a:bodyPr/>
        <a:lstStyle/>
        <a:p>
          <a:r>
            <a:rPr lang="ru-RU" dirty="0" smtClean="0"/>
            <a:t>Внеурочная учебная деятельность</a:t>
          </a:r>
          <a:endParaRPr lang="uk-UA" dirty="0"/>
        </a:p>
      </dgm:t>
    </dgm:pt>
    <dgm:pt modelId="{6E4DC185-4206-4E21-833E-9E5BBF25708B}" type="parTrans" cxnId="{CBC50825-B0EC-405C-9B98-5875F6BD949E}">
      <dgm:prSet/>
      <dgm:spPr/>
      <dgm:t>
        <a:bodyPr/>
        <a:lstStyle/>
        <a:p>
          <a:endParaRPr lang="uk-UA"/>
        </a:p>
      </dgm:t>
    </dgm:pt>
    <dgm:pt modelId="{D734FC53-3688-42DF-8567-FCB890143FB6}" type="sibTrans" cxnId="{CBC50825-B0EC-405C-9B98-5875F6BD949E}">
      <dgm:prSet/>
      <dgm:spPr/>
      <dgm:t>
        <a:bodyPr/>
        <a:lstStyle/>
        <a:p>
          <a:endParaRPr lang="uk-UA"/>
        </a:p>
      </dgm:t>
    </dgm:pt>
    <dgm:pt modelId="{501F6F7B-FB41-47E1-80FB-14724B9A39E5}" type="pres">
      <dgm:prSet presAssocID="{BD16DB30-84D8-43FD-97A0-DF11EE6CCB1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916A3C4-9574-4A7D-BC25-99C2381430A4}" type="pres">
      <dgm:prSet presAssocID="{88BE6A78-592A-4112-9374-36660A76C06A}" presName="Parent" presStyleLbl="node0" presStyleIdx="0" presStyleCnt="1" custLinFactNeighborX="359" custLinFactNeighborY="-654">
        <dgm:presLayoutVars>
          <dgm:chMax val="6"/>
          <dgm:chPref val="6"/>
        </dgm:presLayoutVars>
      </dgm:prSet>
      <dgm:spPr/>
      <dgm:t>
        <a:bodyPr/>
        <a:lstStyle/>
        <a:p>
          <a:endParaRPr lang="uk-UA"/>
        </a:p>
      </dgm:t>
    </dgm:pt>
    <dgm:pt modelId="{84D7E9AB-8B5E-46D2-92F8-BF5654443B50}" type="pres">
      <dgm:prSet presAssocID="{7260F466-F95E-4BAE-937D-16550D935298}" presName="Accent1" presStyleCnt="0"/>
      <dgm:spPr/>
    </dgm:pt>
    <dgm:pt modelId="{E65F9169-EB79-4FDD-B9C8-ABEE957AFF57}" type="pres">
      <dgm:prSet presAssocID="{7260F466-F95E-4BAE-937D-16550D935298}" presName="Accent" presStyleLbl="bgShp" presStyleIdx="0" presStyleCnt="6"/>
      <dgm:spPr/>
    </dgm:pt>
    <dgm:pt modelId="{2D8BE8E1-69F8-4154-897B-BDE84ECE4EF0}" type="pres">
      <dgm:prSet presAssocID="{7260F466-F95E-4BAE-937D-16550D935298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9B3425F-FDA9-4460-8600-FC428B743E2E}" type="pres">
      <dgm:prSet presAssocID="{C957EF9B-8C31-4D5F-8AA0-CF5A3361B887}" presName="Accent2" presStyleCnt="0"/>
      <dgm:spPr/>
    </dgm:pt>
    <dgm:pt modelId="{DDD172B5-698D-4A79-9773-8695D3E96B05}" type="pres">
      <dgm:prSet presAssocID="{C957EF9B-8C31-4D5F-8AA0-CF5A3361B887}" presName="Accent" presStyleLbl="bgShp" presStyleIdx="1" presStyleCnt="6"/>
      <dgm:spPr/>
    </dgm:pt>
    <dgm:pt modelId="{B0F3319A-FB99-4D91-AF2B-C53241CE4B3B}" type="pres">
      <dgm:prSet presAssocID="{C957EF9B-8C31-4D5F-8AA0-CF5A3361B887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272855-8FDE-4EEE-8A86-DB2BA4743C19}" type="pres">
      <dgm:prSet presAssocID="{66B0EBB9-6D00-4800-B378-CEBE3C83945E}" presName="Accent3" presStyleCnt="0"/>
      <dgm:spPr/>
    </dgm:pt>
    <dgm:pt modelId="{8BC55430-3B52-4794-B760-D6A84F2B307B}" type="pres">
      <dgm:prSet presAssocID="{66B0EBB9-6D00-4800-B378-CEBE3C83945E}" presName="Accent" presStyleLbl="bgShp" presStyleIdx="2" presStyleCnt="6"/>
      <dgm:spPr/>
    </dgm:pt>
    <dgm:pt modelId="{2DD3920A-5DAF-40BB-A651-635280CA747C}" type="pres">
      <dgm:prSet presAssocID="{66B0EBB9-6D00-4800-B378-CEBE3C83945E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5C85A68-22F8-4C55-8F59-DBCA40BD9CEF}" type="pres">
      <dgm:prSet presAssocID="{0919BD8A-D823-4877-B592-9573756D72AA}" presName="Accent4" presStyleCnt="0"/>
      <dgm:spPr/>
    </dgm:pt>
    <dgm:pt modelId="{2063C102-E8BF-459B-B147-43D2643590CB}" type="pres">
      <dgm:prSet presAssocID="{0919BD8A-D823-4877-B592-9573756D72AA}" presName="Accent" presStyleLbl="bgShp" presStyleIdx="3" presStyleCnt="6"/>
      <dgm:spPr/>
    </dgm:pt>
    <dgm:pt modelId="{A75FA164-DF88-40C8-A65F-1925B26596A6}" type="pres">
      <dgm:prSet presAssocID="{0919BD8A-D823-4877-B592-9573756D72AA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AB2AA6F-A30F-4DAE-9954-5E53B80D5D9B}" type="pres">
      <dgm:prSet presAssocID="{74C4E8EE-5637-4487-8552-03F32F73B490}" presName="Accent5" presStyleCnt="0"/>
      <dgm:spPr/>
    </dgm:pt>
    <dgm:pt modelId="{87B6C17E-9934-4F58-8320-3D3E7959F815}" type="pres">
      <dgm:prSet presAssocID="{74C4E8EE-5637-4487-8552-03F32F73B490}" presName="Accent" presStyleLbl="bgShp" presStyleIdx="4" presStyleCnt="6"/>
      <dgm:spPr/>
    </dgm:pt>
    <dgm:pt modelId="{AC5C3DF3-7579-45DC-8EB6-9145FE36CD38}" type="pres">
      <dgm:prSet presAssocID="{74C4E8EE-5637-4487-8552-03F32F73B490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AD2BDB1-314F-4FBE-A084-E9F76C5D2ADE}" type="pres">
      <dgm:prSet presAssocID="{8AB03A56-4F7B-43C8-8E1B-BA23B21E3763}" presName="Accent6" presStyleCnt="0"/>
      <dgm:spPr/>
    </dgm:pt>
    <dgm:pt modelId="{BF6D1ED2-1B5D-46F3-AFB7-2FAED0E8708C}" type="pres">
      <dgm:prSet presAssocID="{8AB03A56-4F7B-43C8-8E1B-BA23B21E3763}" presName="Accent" presStyleLbl="bgShp" presStyleIdx="5" presStyleCnt="6"/>
      <dgm:spPr/>
    </dgm:pt>
    <dgm:pt modelId="{84024AF6-9399-4703-8874-FFA012FF3894}" type="pres">
      <dgm:prSet presAssocID="{8AB03A56-4F7B-43C8-8E1B-BA23B21E3763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8521F45-5E95-4DF7-8BB7-6C09F547E886}" srcId="{88BE6A78-592A-4112-9374-36660A76C06A}" destId="{0919BD8A-D823-4877-B592-9573756D72AA}" srcOrd="3" destOrd="0" parTransId="{87B80FDE-4EB1-413B-9EB5-8AF52E5E2E3C}" sibTransId="{98FE535E-6935-456A-95F4-6E5D7160F76F}"/>
    <dgm:cxn modelId="{3B0F96DC-D86B-471E-9C16-CB084D1C5828}" srcId="{88BE6A78-592A-4112-9374-36660A76C06A}" destId="{66B0EBB9-6D00-4800-B378-CEBE3C83945E}" srcOrd="2" destOrd="0" parTransId="{4A0D59D8-3284-479C-8D01-EC9435A622C3}" sibTransId="{B8A2A5C2-7728-4D8A-A1C5-63F7B2FDFD4D}"/>
    <dgm:cxn modelId="{7D4CCEE3-F989-4311-9D5D-B8DD135B824F}" type="presOf" srcId="{8AB03A56-4F7B-43C8-8E1B-BA23B21E3763}" destId="{84024AF6-9399-4703-8874-FFA012FF3894}" srcOrd="0" destOrd="0" presId="urn:microsoft.com/office/officeart/2011/layout/HexagonRadial"/>
    <dgm:cxn modelId="{D7328DCF-B216-4A60-AD4B-186B618ABBDE}" srcId="{88BE6A78-592A-4112-9374-36660A76C06A}" destId="{7260F466-F95E-4BAE-937D-16550D935298}" srcOrd="0" destOrd="0" parTransId="{936F07E0-C0A9-442B-B3C2-59A6A55AB8DD}" sibTransId="{5612A564-7C57-45D5-9843-A281769F5A81}"/>
    <dgm:cxn modelId="{A7CD65A1-4464-483C-9C23-EF8D1E370FF1}" type="presOf" srcId="{0919BD8A-D823-4877-B592-9573756D72AA}" destId="{A75FA164-DF88-40C8-A65F-1925B26596A6}" srcOrd="0" destOrd="0" presId="urn:microsoft.com/office/officeart/2011/layout/HexagonRadial"/>
    <dgm:cxn modelId="{D76A0B47-727F-4360-AEB3-BAF4F9CA051A}" srcId="{88BE6A78-592A-4112-9374-36660A76C06A}" destId="{74C4E8EE-5637-4487-8552-03F32F73B490}" srcOrd="4" destOrd="0" parTransId="{C58AD489-4DE3-4717-90FC-639BBC6CE1C2}" sibTransId="{B9AB07F7-2621-4535-BA80-2F4461681BD3}"/>
    <dgm:cxn modelId="{CBC50825-B0EC-405C-9B98-5875F6BD949E}" srcId="{88BE6A78-592A-4112-9374-36660A76C06A}" destId="{8AB03A56-4F7B-43C8-8E1B-BA23B21E3763}" srcOrd="5" destOrd="0" parTransId="{6E4DC185-4206-4E21-833E-9E5BBF25708B}" sibTransId="{D734FC53-3688-42DF-8567-FCB890143FB6}"/>
    <dgm:cxn modelId="{C4782FFD-DA9E-456C-9AB5-7F307079DEB2}" srcId="{88BE6A78-592A-4112-9374-36660A76C06A}" destId="{C957EF9B-8C31-4D5F-8AA0-CF5A3361B887}" srcOrd="1" destOrd="0" parTransId="{555F8C48-82AC-4876-BFE4-C6BA8945AAA6}" sibTransId="{BE7DF27E-EB1B-49BD-A15E-4DF73FE11BDE}"/>
    <dgm:cxn modelId="{E0AF7C45-778A-41EE-9AF5-DD973554D733}" srcId="{BD16DB30-84D8-43FD-97A0-DF11EE6CCB1E}" destId="{88BE6A78-592A-4112-9374-36660A76C06A}" srcOrd="0" destOrd="0" parTransId="{1EC57A1B-30B7-4992-A54F-F1623E70B0D7}" sibTransId="{A09A7424-C535-4386-B5A0-7B2FFE32C061}"/>
    <dgm:cxn modelId="{63EE379F-041F-43BF-9FA0-F2E2D79FAB4C}" type="presOf" srcId="{88BE6A78-592A-4112-9374-36660A76C06A}" destId="{A916A3C4-9574-4A7D-BC25-99C2381430A4}" srcOrd="0" destOrd="0" presId="urn:microsoft.com/office/officeart/2011/layout/HexagonRadial"/>
    <dgm:cxn modelId="{2624CCD4-0810-4332-9D98-C0AC502DFE7B}" type="presOf" srcId="{66B0EBB9-6D00-4800-B378-CEBE3C83945E}" destId="{2DD3920A-5DAF-40BB-A651-635280CA747C}" srcOrd="0" destOrd="0" presId="urn:microsoft.com/office/officeart/2011/layout/HexagonRadial"/>
    <dgm:cxn modelId="{F332EE71-BC31-4B32-A14F-7656AEA5826B}" type="presOf" srcId="{7260F466-F95E-4BAE-937D-16550D935298}" destId="{2D8BE8E1-69F8-4154-897B-BDE84ECE4EF0}" srcOrd="0" destOrd="0" presId="urn:microsoft.com/office/officeart/2011/layout/HexagonRadial"/>
    <dgm:cxn modelId="{7B22B548-B1EC-4B3F-83B0-63B6A111D9A2}" type="presOf" srcId="{74C4E8EE-5637-4487-8552-03F32F73B490}" destId="{AC5C3DF3-7579-45DC-8EB6-9145FE36CD38}" srcOrd="0" destOrd="0" presId="urn:microsoft.com/office/officeart/2011/layout/HexagonRadial"/>
    <dgm:cxn modelId="{C8E2923B-A7BA-4B30-849D-DBE962ACFA62}" type="presOf" srcId="{C957EF9B-8C31-4D5F-8AA0-CF5A3361B887}" destId="{B0F3319A-FB99-4D91-AF2B-C53241CE4B3B}" srcOrd="0" destOrd="0" presId="urn:microsoft.com/office/officeart/2011/layout/HexagonRadial"/>
    <dgm:cxn modelId="{B960D00B-26D8-421D-8074-1857AAD72016}" type="presOf" srcId="{BD16DB30-84D8-43FD-97A0-DF11EE6CCB1E}" destId="{501F6F7B-FB41-47E1-80FB-14724B9A39E5}" srcOrd="0" destOrd="0" presId="urn:microsoft.com/office/officeart/2011/layout/HexagonRadial"/>
    <dgm:cxn modelId="{47254903-25D9-437F-B083-54950D974E1F}" type="presParOf" srcId="{501F6F7B-FB41-47E1-80FB-14724B9A39E5}" destId="{A916A3C4-9574-4A7D-BC25-99C2381430A4}" srcOrd="0" destOrd="0" presId="urn:microsoft.com/office/officeart/2011/layout/HexagonRadial"/>
    <dgm:cxn modelId="{DD52DEC5-6423-448B-9EE2-11846F278E20}" type="presParOf" srcId="{501F6F7B-FB41-47E1-80FB-14724B9A39E5}" destId="{84D7E9AB-8B5E-46D2-92F8-BF5654443B50}" srcOrd="1" destOrd="0" presId="urn:microsoft.com/office/officeart/2011/layout/HexagonRadial"/>
    <dgm:cxn modelId="{AF1B247F-1ED8-4D96-8E50-F174B195B761}" type="presParOf" srcId="{84D7E9AB-8B5E-46D2-92F8-BF5654443B50}" destId="{E65F9169-EB79-4FDD-B9C8-ABEE957AFF57}" srcOrd="0" destOrd="0" presId="urn:microsoft.com/office/officeart/2011/layout/HexagonRadial"/>
    <dgm:cxn modelId="{CF125647-1C4D-415C-A88B-9C0BCE8B7F71}" type="presParOf" srcId="{501F6F7B-FB41-47E1-80FB-14724B9A39E5}" destId="{2D8BE8E1-69F8-4154-897B-BDE84ECE4EF0}" srcOrd="2" destOrd="0" presId="urn:microsoft.com/office/officeart/2011/layout/HexagonRadial"/>
    <dgm:cxn modelId="{A9AD6031-8642-4AB3-89CF-54272FAC85CF}" type="presParOf" srcId="{501F6F7B-FB41-47E1-80FB-14724B9A39E5}" destId="{19B3425F-FDA9-4460-8600-FC428B743E2E}" srcOrd="3" destOrd="0" presId="urn:microsoft.com/office/officeart/2011/layout/HexagonRadial"/>
    <dgm:cxn modelId="{5BB67B75-29F3-4683-9349-3746634D9855}" type="presParOf" srcId="{19B3425F-FDA9-4460-8600-FC428B743E2E}" destId="{DDD172B5-698D-4A79-9773-8695D3E96B05}" srcOrd="0" destOrd="0" presId="urn:microsoft.com/office/officeart/2011/layout/HexagonRadial"/>
    <dgm:cxn modelId="{C412E1C5-9A45-4777-8408-9378DC519A8C}" type="presParOf" srcId="{501F6F7B-FB41-47E1-80FB-14724B9A39E5}" destId="{B0F3319A-FB99-4D91-AF2B-C53241CE4B3B}" srcOrd="4" destOrd="0" presId="urn:microsoft.com/office/officeart/2011/layout/HexagonRadial"/>
    <dgm:cxn modelId="{E51B280C-2409-459C-A493-EE9D6195E5A7}" type="presParOf" srcId="{501F6F7B-FB41-47E1-80FB-14724B9A39E5}" destId="{64272855-8FDE-4EEE-8A86-DB2BA4743C19}" srcOrd="5" destOrd="0" presId="urn:microsoft.com/office/officeart/2011/layout/HexagonRadial"/>
    <dgm:cxn modelId="{340DF00D-9328-4D2C-AF3E-B41CE04D4B8B}" type="presParOf" srcId="{64272855-8FDE-4EEE-8A86-DB2BA4743C19}" destId="{8BC55430-3B52-4794-B760-D6A84F2B307B}" srcOrd="0" destOrd="0" presId="urn:microsoft.com/office/officeart/2011/layout/HexagonRadial"/>
    <dgm:cxn modelId="{673F26D7-ABA0-4491-9CE3-861269FE9B4C}" type="presParOf" srcId="{501F6F7B-FB41-47E1-80FB-14724B9A39E5}" destId="{2DD3920A-5DAF-40BB-A651-635280CA747C}" srcOrd="6" destOrd="0" presId="urn:microsoft.com/office/officeart/2011/layout/HexagonRadial"/>
    <dgm:cxn modelId="{4ED6FB5B-4C45-4DD3-9214-86A6E9B85BB1}" type="presParOf" srcId="{501F6F7B-FB41-47E1-80FB-14724B9A39E5}" destId="{85C85A68-22F8-4C55-8F59-DBCA40BD9CEF}" srcOrd="7" destOrd="0" presId="urn:microsoft.com/office/officeart/2011/layout/HexagonRadial"/>
    <dgm:cxn modelId="{DA7BC071-359E-444E-AC5C-2152A1CC0812}" type="presParOf" srcId="{85C85A68-22F8-4C55-8F59-DBCA40BD9CEF}" destId="{2063C102-E8BF-459B-B147-43D2643590CB}" srcOrd="0" destOrd="0" presId="urn:microsoft.com/office/officeart/2011/layout/HexagonRadial"/>
    <dgm:cxn modelId="{BC9F4F13-E7C2-41F4-8429-1A00176FB827}" type="presParOf" srcId="{501F6F7B-FB41-47E1-80FB-14724B9A39E5}" destId="{A75FA164-DF88-40C8-A65F-1925B26596A6}" srcOrd="8" destOrd="0" presId="urn:microsoft.com/office/officeart/2011/layout/HexagonRadial"/>
    <dgm:cxn modelId="{EA5D5473-E7F9-48EB-A65B-20EB7CF7856A}" type="presParOf" srcId="{501F6F7B-FB41-47E1-80FB-14724B9A39E5}" destId="{CAB2AA6F-A30F-4DAE-9954-5E53B80D5D9B}" srcOrd="9" destOrd="0" presId="urn:microsoft.com/office/officeart/2011/layout/HexagonRadial"/>
    <dgm:cxn modelId="{CCE417D4-9F3E-4B1F-B8F4-42897BA0412C}" type="presParOf" srcId="{CAB2AA6F-A30F-4DAE-9954-5E53B80D5D9B}" destId="{87B6C17E-9934-4F58-8320-3D3E7959F815}" srcOrd="0" destOrd="0" presId="urn:microsoft.com/office/officeart/2011/layout/HexagonRadial"/>
    <dgm:cxn modelId="{DD5E8663-72EB-4ADE-ADEC-57D6D72494D9}" type="presParOf" srcId="{501F6F7B-FB41-47E1-80FB-14724B9A39E5}" destId="{AC5C3DF3-7579-45DC-8EB6-9145FE36CD38}" srcOrd="10" destOrd="0" presId="urn:microsoft.com/office/officeart/2011/layout/HexagonRadial"/>
    <dgm:cxn modelId="{B5B32544-14C5-4E47-9FFB-EF3EABC47278}" type="presParOf" srcId="{501F6F7B-FB41-47E1-80FB-14724B9A39E5}" destId="{3AD2BDB1-314F-4FBE-A084-E9F76C5D2ADE}" srcOrd="11" destOrd="0" presId="urn:microsoft.com/office/officeart/2011/layout/HexagonRadial"/>
    <dgm:cxn modelId="{1498BF1E-9564-4ADE-A81A-6CDDB6FA73ED}" type="presParOf" srcId="{3AD2BDB1-314F-4FBE-A084-E9F76C5D2ADE}" destId="{BF6D1ED2-1B5D-46F3-AFB7-2FAED0E8708C}" srcOrd="0" destOrd="0" presId="urn:microsoft.com/office/officeart/2011/layout/HexagonRadial"/>
    <dgm:cxn modelId="{F3D4BEED-F59C-44F8-9630-3A0C72DB059D}" type="presParOf" srcId="{501F6F7B-FB41-47E1-80FB-14724B9A39E5}" destId="{84024AF6-9399-4703-8874-FFA012FF389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6A3C4-9574-4A7D-BC25-99C2381430A4}">
      <dsp:nvSpPr>
        <dsp:cNvPr id="0" name=""/>
        <dsp:cNvSpPr/>
      </dsp:nvSpPr>
      <dsp:spPr>
        <a:xfrm>
          <a:off x="2756987" y="2006458"/>
          <a:ext cx="2568767" cy="222208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Форм</a:t>
          </a:r>
          <a:r>
            <a:rPr lang="ru-RU" sz="1500" kern="1200" dirty="0" smtClean="0"/>
            <a:t>ы работы в классах полного дня</a:t>
          </a:r>
          <a:endParaRPr lang="uk-UA" sz="1500" kern="1200" dirty="0"/>
        </a:p>
      </dsp:txBody>
      <dsp:txXfrm>
        <a:off x="3182668" y="2374689"/>
        <a:ext cx="1717405" cy="1485625"/>
      </dsp:txXfrm>
    </dsp:sp>
    <dsp:sp modelId="{DDD172B5-698D-4A79-9773-8695D3E96B05}">
      <dsp:nvSpPr>
        <dsp:cNvPr id="0" name=""/>
        <dsp:cNvSpPr/>
      </dsp:nvSpPr>
      <dsp:spPr>
        <a:xfrm>
          <a:off x="4356307" y="957872"/>
          <a:ext cx="969188" cy="83508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8BE8E1-69F8-4154-897B-BDE84ECE4EF0}">
      <dsp:nvSpPr>
        <dsp:cNvPr id="0" name=""/>
        <dsp:cNvSpPr/>
      </dsp:nvSpPr>
      <dsp:spPr>
        <a:xfrm>
          <a:off x="2984386" y="0"/>
          <a:ext cx="2105086" cy="182114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Посещение музеев и театров</a:t>
          </a:r>
          <a:endParaRPr lang="uk-UA" sz="1500" kern="1200" dirty="0"/>
        </a:p>
      </dsp:txBody>
      <dsp:txXfrm>
        <a:off x="3333244" y="301803"/>
        <a:ext cx="1407370" cy="1217541"/>
      </dsp:txXfrm>
    </dsp:sp>
    <dsp:sp modelId="{8BC55430-3B52-4794-B760-D6A84F2B307B}">
      <dsp:nvSpPr>
        <dsp:cNvPr id="0" name=""/>
        <dsp:cNvSpPr/>
      </dsp:nvSpPr>
      <dsp:spPr>
        <a:xfrm>
          <a:off x="5487425" y="2519034"/>
          <a:ext cx="969188" cy="83508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F3319A-FB99-4D91-AF2B-C53241CE4B3B}">
      <dsp:nvSpPr>
        <dsp:cNvPr id="0" name=""/>
        <dsp:cNvSpPr/>
      </dsp:nvSpPr>
      <dsp:spPr>
        <a:xfrm>
          <a:off x="4914994" y="1120127"/>
          <a:ext cx="2105086" cy="182114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shade val="50000"/>
            <a:hueOff val="85730"/>
            <a:satOff val="-1109"/>
            <a:lumOff val="138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Экскурсии</a:t>
          </a:r>
          <a:endParaRPr lang="uk-UA" sz="1500" kern="1200" dirty="0"/>
        </a:p>
      </dsp:txBody>
      <dsp:txXfrm>
        <a:off x="5263852" y="1421930"/>
        <a:ext cx="1407370" cy="1217541"/>
      </dsp:txXfrm>
    </dsp:sp>
    <dsp:sp modelId="{2063C102-E8BF-459B-B147-43D2643590CB}">
      <dsp:nvSpPr>
        <dsp:cNvPr id="0" name=""/>
        <dsp:cNvSpPr/>
      </dsp:nvSpPr>
      <dsp:spPr>
        <a:xfrm>
          <a:off x="4701677" y="4281293"/>
          <a:ext cx="969188" cy="83508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D3920A-5DAF-40BB-A651-635280CA747C}">
      <dsp:nvSpPr>
        <dsp:cNvPr id="0" name=""/>
        <dsp:cNvSpPr/>
      </dsp:nvSpPr>
      <dsp:spPr>
        <a:xfrm>
          <a:off x="4914994" y="3322168"/>
          <a:ext cx="2105086" cy="182114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shade val="50000"/>
            <a:hueOff val="171460"/>
            <a:satOff val="-2219"/>
            <a:lumOff val="276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accent1">
                  <a:lumMod val="75000"/>
                </a:schemeClr>
              </a:solidFill>
            </a:rPr>
            <a:t>Спортивно-туристическая деятельность  </a:t>
          </a:r>
          <a:endParaRPr lang="uk-UA" sz="15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5263852" y="3623971"/>
        <a:ext cx="1407370" cy="1217541"/>
      </dsp:txXfrm>
    </dsp:sp>
    <dsp:sp modelId="{87B6C17E-9934-4F58-8320-3D3E7959F815}">
      <dsp:nvSpPr>
        <dsp:cNvPr id="0" name=""/>
        <dsp:cNvSpPr/>
      </dsp:nvSpPr>
      <dsp:spPr>
        <a:xfrm>
          <a:off x="2752545" y="4464222"/>
          <a:ext cx="969188" cy="83508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5FA164-DF88-40C8-A65F-1925B26596A6}">
      <dsp:nvSpPr>
        <dsp:cNvPr id="0" name=""/>
        <dsp:cNvSpPr/>
      </dsp:nvSpPr>
      <dsp:spPr>
        <a:xfrm>
          <a:off x="2984386" y="4443548"/>
          <a:ext cx="2105086" cy="182114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shade val="50000"/>
            <a:hueOff val="257190"/>
            <a:satOff val="-3328"/>
            <a:lumOff val="41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accent1">
                  <a:lumMod val="75000"/>
                </a:schemeClr>
              </a:solidFill>
            </a:rPr>
            <a:t>Проектная деятельность</a:t>
          </a:r>
          <a:endParaRPr lang="uk-UA" sz="15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3333244" y="4745351"/>
        <a:ext cx="1407370" cy="1217541"/>
      </dsp:txXfrm>
    </dsp:sp>
    <dsp:sp modelId="{BF6D1ED2-1B5D-46F3-AFB7-2FAED0E8708C}">
      <dsp:nvSpPr>
        <dsp:cNvPr id="0" name=""/>
        <dsp:cNvSpPr/>
      </dsp:nvSpPr>
      <dsp:spPr>
        <a:xfrm>
          <a:off x="1602904" y="2903686"/>
          <a:ext cx="969188" cy="83508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C3DF3-7579-45DC-8EB6-9145FE36CD38}">
      <dsp:nvSpPr>
        <dsp:cNvPr id="0" name=""/>
        <dsp:cNvSpPr/>
      </dsp:nvSpPr>
      <dsp:spPr>
        <a:xfrm>
          <a:off x="1044814" y="3323421"/>
          <a:ext cx="2105086" cy="182114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shade val="50000"/>
            <a:hueOff val="171460"/>
            <a:satOff val="-2219"/>
            <a:lumOff val="276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accent1">
                  <a:lumMod val="75000"/>
                </a:schemeClr>
              </a:solidFill>
            </a:rPr>
            <a:t>Организация досуга</a:t>
          </a:r>
          <a:endParaRPr lang="uk-UA" sz="15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1393672" y="3625224"/>
        <a:ext cx="1407370" cy="1217541"/>
      </dsp:txXfrm>
    </dsp:sp>
    <dsp:sp modelId="{84024AF6-9399-4703-8874-FFA012FF3894}">
      <dsp:nvSpPr>
        <dsp:cNvPr id="0" name=""/>
        <dsp:cNvSpPr/>
      </dsp:nvSpPr>
      <dsp:spPr>
        <a:xfrm>
          <a:off x="1044814" y="1117621"/>
          <a:ext cx="2105086" cy="182114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shade val="50000"/>
            <a:hueOff val="85730"/>
            <a:satOff val="-1109"/>
            <a:lumOff val="138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Внеурочная учебная деятельность</a:t>
          </a:r>
          <a:endParaRPr lang="uk-UA" sz="1500" kern="1200" dirty="0"/>
        </a:p>
      </dsp:txBody>
      <dsp:txXfrm>
        <a:off x="1393672" y="1419424"/>
        <a:ext cx="1407370" cy="12175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іальний шестикутник"/>
  <dgm:desc val="Використовується для відображення послідовного процесу, який стосується центральної ідеї або теми. Максимальна кількість фігур другого рівня – 6. Найкраще підходить для невеликої кількості тексту. Невикористаний текст не відображається, але залишається доступним на випадок змінення макета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B6471-7714-4439-85BB-861211D3F3E6}" type="datetimeFigureOut">
              <a:rPr lang="uk-UA" smtClean="0"/>
              <a:t>11.01.2013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3892F-0438-45DA-BE92-ECE2F29DEC0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6212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lnSpc>
                <a:spcPct val="90000"/>
              </a:lnSpc>
              <a:buNone/>
            </a:pPr>
            <a:r>
              <a:rPr lang="ru-RU" sz="1200" b="1" i="1" dirty="0" smtClean="0">
                <a:latin typeface="Blackadder ITC" pitchFamily="82" charset="0"/>
              </a:rPr>
              <a:t>Нас сфотографировали классом. 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200" b="1" i="1" dirty="0" smtClean="0">
                <a:latin typeface="Blackadder ITC" pitchFamily="82" charset="0"/>
              </a:rPr>
              <a:t>Я на фотографию гляжу: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200" b="1" i="1" dirty="0" smtClean="0">
                <a:latin typeface="Blackadder ITC" pitchFamily="82" charset="0"/>
              </a:rPr>
              <a:t> Таню с бантом, 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200" b="1" i="1" dirty="0" smtClean="0">
                <a:latin typeface="Blackadder ITC" pitchFamily="82" charset="0"/>
              </a:rPr>
              <a:t>Павлика с Тарасом 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200" b="1" i="1" dirty="0" smtClean="0">
                <a:latin typeface="Blackadder ITC" pitchFamily="82" charset="0"/>
              </a:rPr>
              <a:t>И себя, конечно, нахожу! 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200" b="1" i="1" dirty="0" smtClean="0">
                <a:latin typeface="Blackadder ITC" pitchFamily="82" charset="0"/>
              </a:rPr>
              <a:t>Это Жора — математик первый,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200" b="1" i="1" dirty="0" smtClean="0">
                <a:latin typeface="Blackadder ITC" pitchFamily="82" charset="0"/>
              </a:rPr>
              <a:t> Это Вовка — первый озорник,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200" b="1" i="1" dirty="0" smtClean="0">
                <a:latin typeface="Blackadder ITC" pitchFamily="82" charset="0"/>
              </a:rPr>
              <a:t> Слева Коля — тихий и примерный,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200" b="1" i="1" dirty="0" smtClean="0">
                <a:latin typeface="Blackadder ITC" pitchFamily="82" charset="0"/>
              </a:rPr>
              <a:t> Справа Юра — лучший ученик. 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200" b="1" i="1" dirty="0" smtClean="0">
                <a:latin typeface="Blackadder ITC" pitchFamily="82" charset="0"/>
              </a:rPr>
              <a:t>Вот Лариска — главная красавица,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200" b="1" i="1" dirty="0" smtClean="0">
                <a:latin typeface="Blackadder ITC" pitchFamily="82" charset="0"/>
              </a:rPr>
              <a:t>Рядом Юля, та, что лучше всех…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200" b="1" i="1" dirty="0" smtClean="0">
                <a:latin typeface="Blackadder ITC" pitchFamily="82" charset="0"/>
              </a:rPr>
              <a:t> Вот Смирнов. 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200" b="1" i="1" dirty="0" smtClean="0">
                <a:latin typeface="Blackadder ITC" pitchFamily="82" charset="0"/>
              </a:rPr>
              <a:t>Он мне не очень нравится: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200" b="1" i="1" dirty="0" smtClean="0">
                <a:latin typeface="Blackadder ITC" pitchFamily="82" charset="0"/>
              </a:rPr>
              <a:t> У него какой-то глупый смех.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200" b="1" i="1" dirty="0" smtClean="0">
                <a:latin typeface="Blackadder ITC" pitchFamily="82" charset="0"/>
              </a:rPr>
              <a:t>Ну а это — друг мой верный Петя!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200" b="1" i="1" dirty="0" smtClean="0">
                <a:latin typeface="Blackadder ITC" pitchFamily="82" charset="0"/>
              </a:rPr>
              <a:t> Виктория Викторовна(в центре среди нас).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200" b="1" i="1" dirty="0" smtClean="0">
                <a:latin typeface="Blackadder ITC" pitchFamily="82" charset="0"/>
              </a:rPr>
              <a:t> Лучше всех учительниц на свете! 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200" b="1" i="1" dirty="0" smtClean="0">
                <a:latin typeface="Blackadder ITC" pitchFamily="82" charset="0"/>
              </a:rPr>
              <a:t>Да и мы, мы — лучший в мире класс!!! 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200" b="1" i="1" dirty="0" smtClean="0">
                <a:latin typeface="Blackadder ITC" pitchFamily="82" charset="0"/>
              </a:rPr>
              <a:t>Класс полного дня!</a:t>
            </a:r>
          </a:p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3892F-0438-45DA-BE92-ECE2F29DEC03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0364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19BC4B-E52D-4D12-BEF0-148CA54E0F74}" type="datetimeFigureOut">
              <a:rPr lang="ru-RU" smtClean="0"/>
              <a:pPr>
                <a:defRPr/>
              </a:pPr>
              <a:t>11.01.2013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69D5E6-E1B0-4BDA-85E6-BDB9C93A1B7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15" name="Рисунок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04850" y="404813"/>
            <a:ext cx="1655763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6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260350"/>
            <a:ext cx="91440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917B1F-DF84-4567-9DD4-2C1328D23EE7}" type="datetimeFigureOut">
              <a:rPr lang="ru-RU" smtClean="0"/>
              <a:pPr>
                <a:defRPr/>
              </a:pPr>
              <a:t>11.01.2013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71F94-8D6E-40D9-9AC4-099B51601C71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917B1F-DF84-4567-9DD4-2C1328D23EE7}" type="datetimeFigureOut">
              <a:rPr lang="ru-RU" smtClean="0"/>
              <a:pPr>
                <a:defRPr/>
              </a:pPr>
              <a:t>11.01.2013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71F94-8D6E-40D9-9AC4-099B51601C71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5FA1-A541-45F0-8A5A-94D095BAB0BC}" type="datetimeFigureOut">
              <a:rPr lang="ru-RU"/>
              <a:pPr>
                <a:defRPr/>
              </a:pPr>
              <a:t>11.01.2013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39952-D62F-461F-9A79-0B65A2CF2C6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1F4D0A-A3AB-4EE5-AC1F-E2B9B672DD3E}" type="datetimeFigureOut">
              <a:rPr lang="ru-RU" smtClean="0"/>
              <a:pPr>
                <a:defRPr/>
              </a:pPr>
              <a:t>11.01.2013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0DC97-E812-43E6-B3DA-41FCF30E3579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917B1F-DF84-4567-9DD4-2C1328D23EE7}" type="datetimeFigureOut">
              <a:rPr lang="ru-RU" smtClean="0"/>
              <a:pPr>
                <a:defRPr/>
              </a:pPr>
              <a:t>11.01.2013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71F94-8D6E-40D9-9AC4-099B51601C71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917B1F-DF84-4567-9DD4-2C1328D23EE7}" type="datetimeFigureOut">
              <a:rPr lang="ru-RU" smtClean="0"/>
              <a:pPr>
                <a:defRPr/>
              </a:pPr>
              <a:t>11.01.2013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71F94-8D6E-40D9-9AC4-099B51601C71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917B1F-DF84-4567-9DD4-2C1328D23EE7}" type="datetimeFigureOut">
              <a:rPr lang="ru-RU" smtClean="0"/>
              <a:pPr>
                <a:defRPr/>
              </a:pPr>
              <a:t>11.01.2013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71F94-8D6E-40D9-9AC4-099B51601C71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917B1F-DF84-4567-9DD4-2C1328D23EE7}" type="datetimeFigureOut">
              <a:rPr lang="ru-RU" smtClean="0"/>
              <a:pPr>
                <a:defRPr/>
              </a:pPr>
              <a:t>11.01.2013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71F94-8D6E-40D9-9AC4-099B51601C71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099E38-2916-4BE7-A817-8F591C534DFF}" type="datetimeFigureOut">
              <a:rPr lang="ru-RU" smtClean="0"/>
              <a:pPr>
                <a:defRPr/>
              </a:pPr>
              <a:t>11.01.2013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E50890-798C-49EC-9503-1BF196D0F9ED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917B1F-DF84-4567-9DD4-2C1328D23EE7}" type="datetimeFigureOut">
              <a:rPr lang="ru-RU" smtClean="0"/>
              <a:pPr>
                <a:defRPr/>
              </a:pPr>
              <a:t>11.01.2013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71F94-8D6E-40D9-9AC4-099B51601C71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917B1F-DF84-4567-9DD4-2C1328D23EE7}" type="datetimeFigureOut">
              <a:rPr lang="ru-RU" smtClean="0"/>
              <a:pPr>
                <a:defRPr/>
              </a:pPr>
              <a:t>11.01.2013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71F94-8D6E-40D9-9AC4-099B51601C71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32917B1F-DF84-4567-9DD4-2C1328D23EE7}" type="datetimeFigureOut">
              <a:rPr lang="ru-RU" smtClean="0"/>
              <a:pPr>
                <a:defRPr/>
              </a:pPr>
              <a:t>11.01.2013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C4771F94-8D6E-40D9-9AC4-099B51601C71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ransition spd="med">
    <p:cover dir="ld"/>
    <p:sndAc>
      <p:endSnd/>
    </p:sndAc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/>
          </p:cNvSpPr>
          <p:nvPr>
            <p:ph type="subTitle" idx="1"/>
          </p:nvPr>
        </p:nvSpPr>
        <p:spPr>
          <a:xfrm>
            <a:off x="2555875" y="4724400"/>
            <a:ext cx="4103688" cy="538163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800" b="1" dirty="0" smtClean="0"/>
              <a:t>Виртуальная экскурсия по классам </a:t>
            </a:r>
            <a:r>
              <a:rPr lang="ru-RU" sz="1800" b="1" dirty="0" smtClean="0">
                <a:latin typeface="Arial" charset="0"/>
              </a:rPr>
              <a:t>      	</a:t>
            </a:r>
            <a:r>
              <a:rPr lang="ru-RU" sz="1800" b="1" dirty="0" smtClean="0"/>
              <a:t>полного дня</a:t>
            </a:r>
          </a:p>
        </p:txBody>
      </p:sp>
      <p:pic>
        <p:nvPicPr>
          <p:cNvPr id="4104" name="Picture 8"/>
          <p:cNvPicPr preferRelativeResize="0">
            <a:picLocks noGrp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411760" y="1692275"/>
            <a:ext cx="3960813" cy="2087562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926796" y="5742453"/>
            <a:ext cx="7147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err="1" smtClean="0"/>
              <a:t>Ясиноватская</a:t>
            </a:r>
            <a:r>
              <a:rPr lang="uk-UA" b="1" dirty="0" smtClean="0"/>
              <a:t> </a:t>
            </a:r>
            <a:r>
              <a:rPr lang="uk-UA" b="1" dirty="0" err="1" smtClean="0"/>
              <a:t>общеобразовательная</a:t>
            </a:r>
            <a:r>
              <a:rPr lang="uk-UA" b="1" dirty="0" smtClean="0"/>
              <a:t> школа І-ІІ </a:t>
            </a:r>
            <a:r>
              <a:rPr lang="uk-UA" b="1" dirty="0" err="1" smtClean="0"/>
              <a:t>ступеней</a:t>
            </a:r>
            <a:r>
              <a:rPr lang="uk-UA" b="1" dirty="0" smtClean="0"/>
              <a:t> №7</a:t>
            </a:r>
          </a:p>
          <a:p>
            <a:pPr algn="ctr"/>
            <a:r>
              <a:rPr lang="uk-UA" b="1" dirty="0" smtClean="0"/>
              <a:t> </a:t>
            </a:r>
            <a:r>
              <a:rPr lang="uk-UA" b="1" dirty="0" err="1" smtClean="0"/>
              <a:t>Ясиноватского</a:t>
            </a:r>
            <a:r>
              <a:rPr lang="uk-UA" b="1" dirty="0" smtClean="0"/>
              <a:t> </a:t>
            </a:r>
            <a:r>
              <a:rPr lang="uk-UA" b="1" dirty="0" err="1" smtClean="0"/>
              <a:t>городского</a:t>
            </a:r>
            <a:r>
              <a:rPr lang="uk-UA" b="1" dirty="0" smtClean="0"/>
              <a:t> </a:t>
            </a:r>
            <a:r>
              <a:rPr lang="uk-UA" b="1" dirty="0" err="1" smtClean="0"/>
              <a:t>совета</a:t>
            </a:r>
            <a:r>
              <a:rPr lang="uk-UA" b="1" dirty="0" smtClean="0"/>
              <a:t> </a:t>
            </a:r>
            <a:r>
              <a:rPr lang="uk-UA" b="1" dirty="0" err="1" smtClean="0"/>
              <a:t>Донецкой</a:t>
            </a:r>
            <a:r>
              <a:rPr lang="uk-UA" b="1" dirty="0" smtClean="0"/>
              <a:t> </a:t>
            </a:r>
            <a:r>
              <a:rPr lang="uk-UA" b="1" dirty="0" err="1" smtClean="0"/>
              <a:t>области</a:t>
            </a:r>
            <a:endParaRPr lang="uk-UA" b="1" dirty="0" smtClean="0"/>
          </a:p>
          <a:p>
            <a:pPr algn="ctr"/>
            <a:r>
              <a:rPr lang="uk-UA" b="1" dirty="0" smtClean="0"/>
              <a:t>2012-2013 </a:t>
            </a:r>
            <a:r>
              <a:rPr lang="uk-UA" b="1" dirty="0" err="1" smtClean="0"/>
              <a:t>учебн</a:t>
            </a:r>
            <a:r>
              <a:rPr lang="ru-RU" b="1" dirty="0"/>
              <a:t>ы</a:t>
            </a:r>
            <a:r>
              <a:rPr lang="uk-UA" b="1" dirty="0" smtClean="0"/>
              <a:t>й </a:t>
            </a:r>
            <a:r>
              <a:rPr lang="uk-UA" b="1" dirty="0" err="1" smtClean="0"/>
              <a:t>год</a:t>
            </a:r>
            <a:endParaRPr lang="uk-UA" b="1" dirty="0"/>
          </a:p>
        </p:txBody>
      </p:sp>
    </p:spTree>
  </p:cSld>
  <p:clrMapOvr>
    <a:masterClrMapping/>
  </p:clrMapOvr>
  <p:transition spd="med" advClick="0" advTm="3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11060616"/>
              </p:ext>
            </p:extLst>
          </p:nvPr>
        </p:nvGraphicFramePr>
        <p:xfrm>
          <a:off x="755576" y="332656"/>
          <a:ext cx="8064896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5466275"/>
      </p:ext>
    </p:extLst>
  </p:cSld>
  <p:clrMapOvr>
    <a:masterClrMapping/>
  </p:clrMapOvr>
  <p:transition spd="med" advClick="0" advTm="5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2" descr="E:\ФОТКИ И РИСУНКИ\2-б класс, 2011\на уроках\DSC003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765175"/>
            <a:ext cx="337502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" descr="E:\ФОТКИ И РИСУНКИ\2-б класс, 2011\на уроках\DSC003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6716" y="3886359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4" descr="E:\ФОТКИ И РИСУНКИ\2-б класс, 2011\на уроках\DSC003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967321"/>
            <a:ext cx="3311525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251520" y="1412776"/>
            <a:ext cx="396043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sz="2000" b="1" i="1" dirty="0"/>
              <a:t>Ах, если б знала Ксения </a:t>
            </a:r>
          </a:p>
          <a:p>
            <a:r>
              <a:rPr lang="ru-RU" sz="2000" b="1" i="1" dirty="0"/>
              <a:t>На том уроке чтения,</a:t>
            </a:r>
          </a:p>
          <a:p>
            <a:r>
              <a:rPr lang="ru-RU" sz="2000" b="1" i="1" dirty="0"/>
              <a:t> Что ей стихотворение </a:t>
            </a:r>
          </a:p>
          <a:p>
            <a:r>
              <a:rPr lang="ru-RU" sz="2000" b="1" i="1" dirty="0"/>
              <a:t>Придется прочитать,</a:t>
            </a:r>
          </a:p>
          <a:p>
            <a:r>
              <a:rPr lang="ru-RU" sz="2000" b="1" i="1" dirty="0"/>
              <a:t> Тогда уж, без сомнения, </a:t>
            </a:r>
          </a:p>
          <a:p>
            <a:r>
              <a:rPr lang="ru-RU" sz="2000" b="1" i="1" dirty="0"/>
              <a:t>У Ксении на чтении </a:t>
            </a:r>
          </a:p>
          <a:p>
            <a:r>
              <a:rPr lang="ru-RU" sz="2000" b="1" i="1" dirty="0"/>
              <a:t>Пропало б настроение </a:t>
            </a:r>
          </a:p>
          <a:p>
            <a:r>
              <a:rPr lang="ru-RU" sz="2000" b="1" i="1" dirty="0"/>
              <a:t>Свой бутерброд жевать… 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112542" y="352025"/>
            <a:ext cx="4670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kern="1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Урок чтения</a:t>
            </a:r>
            <a:endParaRPr lang="uk-U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 advClick="0" advTm="5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E:\ФОТКИ И РИСУНКИ\2-б класс, 2011\на уроках\DSC002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4652963"/>
            <a:ext cx="2511425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E:\ФОТКИ И РИСУНКИ\2-б класс, 2011\2012 февраль переменка\DSC003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0342" y="3347212"/>
            <a:ext cx="27098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3" descr="E:\ФОТКИ И РИСУНКИ\2-б класс, 2011\2012 февраль переменка\DSC003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1680" y="2060848"/>
            <a:ext cx="2925762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2" descr="E:\ФОТКИ И РИСУНКИ\2-б класс, 2011\на уроках\DSC0023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260350"/>
            <a:ext cx="2665413" cy="1998663"/>
          </a:xfrm>
        </p:spPr>
      </p:pic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4763848" y="231286"/>
            <a:ext cx="4382072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sz="2000" b="1" i="1" dirty="0"/>
              <a:t>Перемена! Перемена!</a:t>
            </a:r>
          </a:p>
          <a:p>
            <a:r>
              <a:rPr lang="ru-RU" sz="2000" b="1" i="1" dirty="0"/>
              <a:t> Все смешалось:</a:t>
            </a:r>
          </a:p>
          <a:p>
            <a:r>
              <a:rPr lang="ru-RU" sz="2000" b="1" i="1" dirty="0"/>
              <a:t> Вася, Гена, Жора, Вовка, Коля, </a:t>
            </a:r>
          </a:p>
          <a:p>
            <a:r>
              <a:rPr lang="ru-RU" sz="2000" b="1" i="1" dirty="0"/>
              <a:t>Лешка, Петя, Юра, я, Антошка!</a:t>
            </a:r>
          </a:p>
          <a:p>
            <a:r>
              <a:rPr lang="ru-RU" sz="2000" b="1" i="1" dirty="0" smtClean="0"/>
              <a:t>Чья </a:t>
            </a:r>
            <a:r>
              <a:rPr lang="ru-RU" sz="2000" b="1" i="1" dirty="0"/>
              <a:t>спина? </a:t>
            </a:r>
            <a:r>
              <a:rPr lang="ru-RU" sz="2000" b="1" i="1" dirty="0" err="1"/>
              <a:t>Рука?Колено</a:t>
            </a:r>
            <a:r>
              <a:rPr lang="ru-RU" sz="2000" b="1" i="1" dirty="0"/>
              <a:t>? </a:t>
            </a:r>
          </a:p>
          <a:p>
            <a:r>
              <a:rPr lang="ru-RU" sz="2000" b="1" i="1" dirty="0"/>
              <a:t>Перемена! Перемена!</a:t>
            </a:r>
          </a:p>
          <a:p>
            <a:r>
              <a:rPr lang="ru-RU" sz="2000" b="1" i="1" dirty="0" smtClean="0"/>
              <a:t>Эта </a:t>
            </a:r>
            <a:r>
              <a:rPr lang="ru-RU" sz="2000" b="1" i="1" dirty="0"/>
              <a:t>свалка у окна Скоро будет первым «а»! </a:t>
            </a:r>
          </a:p>
          <a:p>
            <a:r>
              <a:rPr lang="ru-RU" sz="2000" b="1" i="1" dirty="0"/>
              <a:t>А пока что — перемена</a:t>
            </a:r>
            <a:r>
              <a:rPr lang="ru-RU" sz="2800" b="1" i="1" dirty="0"/>
              <a:t>! 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323528" y="4685772"/>
            <a:ext cx="35766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kern="1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Перемена</a:t>
            </a:r>
            <a:endParaRPr lang="uk-U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 advClick="0" advTm="5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 descr="E:\ФОТКИ И РИСУНКИ\2-б класс, 2011\на уроках\DSC00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4545013"/>
            <a:ext cx="2655888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E:\ФОТКИ И РИСУНКИ\2-б класс, 2011\на уроках\DSC0021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43668" y="4437112"/>
            <a:ext cx="2519363" cy="1889125"/>
          </a:xfrm>
        </p:spPr>
      </p:pic>
      <p:pic>
        <p:nvPicPr>
          <p:cNvPr id="30725" name="Picture 4" descr="E:\ФОТКИ И РИСУНКИ\2-б класс, 2011\на уроках\DSC002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1905000"/>
            <a:ext cx="290988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5" descr="E:\ФОТКИ И РИСУНКИ\2-б класс, 2011\на уроках\DSC003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1828800"/>
            <a:ext cx="3014663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95288" y="3716338"/>
            <a:ext cx="8229600" cy="2376487"/>
          </a:xfrm>
          <a:prstGeom prst="rect">
            <a:avLst/>
          </a:prstGeom>
        </p:spPr>
        <p:txBody>
          <a:bodyPr lIns="0" rIns="0" bIns="0" anchor="b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Ухаживаем</a:t>
            </a:r>
            <a:br>
              <a:rPr lang="ru-RU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за комнатными </a:t>
            </a:r>
            <a:br>
              <a:rPr lang="ru-RU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растениями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150019" y="620688"/>
            <a:ext cx="89014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kern="1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Организовываем выставки</a:t>
            </a:r>
            <a:endParaRPr lang="uk-UA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 advClick="0" advTm="5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 descr="E:\ФОТКИ И РИСУНКИ\2-б класс, 2011\дети работают\DSC0036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34138" y="4508500"/>
            <a:ext cx="2709862" cy="2032000"/>
          </a:xfrm>
        </p:spPr>
      </p:pic>
      <p:pic>
        <p:nvPicPr>
          <p:cNvPr id="32772" name="Picture 3" descr="E:\ФОТКИ И РИСУНКИ\2-б класс, 2011\дети работают\DSC003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2997200"/>
            <a:ext cx="288131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 descr="E:\ФОТКИ И РИСУНКИ\2-б класс, 2011\дети работают\DSC003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773238"/>
            <a:ext cx="2774950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/>
          <p:cNvSpPr/>
          <p:nvPr/>
        </p:nvSpPr>
        <p:spPr>
          <a:xfrm>
            <a:off x="3203575" y="688876"/>
            <a:ext cx="603479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kern="1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Благоустраиваем </a:t>
            </a:r>
          </a:p>
          <a:p>
            <a:pPr algn="ctr"/>
            <a:r>
              <a:rPr lang="ru-RU" sz="4800" b="1" i="1" kern="1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пришкольную </a:t>
            </a:r>
          </a:p>
          <a:p>
            <a:pPr algn="ctr"/>
            <a:r>
              <a:rPr lang="ru-RU" sz="4800" b="1" i="1" kern="1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территорию</a:t>
            </a:r>
            <a:endParaRPr lang="uk-UA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 advClick="0" advTm="5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2" descr="E:\ФОТКИ И РИСУНКИ\2-б класс, 2011\1-б класс  2010\DSC0021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338888" y="4221163"/>
            <a:ext cx="2805112" cy="2103437"/>
          </a:xfrm>
        </p:spPr>
      </p:pic>
      <p:pic>
        <p:nvPicPr>
          <p:cNvPr id="34820" name="Picture 3" descr="E:\ФОТКИ И РИСУНКИ\2-б класс, 2011\1-б класс  2010\DSC0021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4508500"/>
            <a:ext cx="2776537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E:\ФОТКИ И РИСУНКИ\2-б класс, 2011\1-б класс  2010\DSC00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836613"/>
            <a:ext cx="280035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5" descr="E:\ФОТКИ И РИСУНКИ\2-б класс, 2011\1-б класс  2010\DSC002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400" y="333375"/>
            <a:ext cx="2767013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6" descr="E:\ФОТКИ И РИСУНКИ\2-б класс, 2011\1-б класс  2010\DSC002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6013" y="188913"/>
            <a:ext cx="278447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7" descr="E:\ФОТКИ И РИСУНКИ\2-б класс, 2011\на уроках\DSC0038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437063"/>
            <a:ext cx="2747963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8" descr="E:\ФОТКИ И РИСУНКИ\2-б класс, 2011\на уроках\DSC0038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56325" y="2636838"/>
            <a:ext cx="2776538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/>
          <p:cNvSpPr/>
          <p:nvPr/>
        </p:nvSpPr>
        <p:spPr>
          <a:xfrm>
            <a:off x="270090" y="2624210"/>
            <a:ext cx="58664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ТЕМАТИЧЕСКИЕ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ПЕРЕМЕНЫ</a:t>
            </a:r>
            <a:endParaRPr lang="uk-U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 advClick="0" advTm="5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Рисунок 2" descr="F:\копыльченко фото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557338"/>
            <a:ext cx="324008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Рисунок 3" descr="F:\копыльченко фото\100_39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1484313"/>
            <a:ext cx="30257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Рисунок 6" descr="F:\копыльченко фото\2011 лето 7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4437063"/>
            <a:ext cx="3095625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 descr="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149725"/>
            <a:ext cx="3024188" cy="2268538"/>
          </a:xfrm>
          <a:prstGeom prst="rect">
            <a:avLst/>
          </a:prstGeom>
          <a:noFill/>
        </p:spPr>
      </p:pic>
      <p:pic>
        <p:nvPicPr>
          <p:cNvPr id="35849" name="Picture 9" descr="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2708275"/>
            <a:ext cx="2520950" cy="2259013"/>
          </a:xfrm>
          <a:prstGeom prst="rect">
            <a:avLst/>
          </a:prstGeom>
          <a:noFill/>
        </p:spPr>
      </p:pic>
      <p:sp>
        <p:nvSpPr>
          <p:cNvPr id="2" name="Прямокутник 1"/>
          <p:cNvSpPr/>
          <p:nvPr/>
        </p:nvSpPr>
        <p:spPr>
          <a:xfrm>
            <a:off x="2103146" y="188640"/>
            <a:ext cx="463049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i="1" kern="1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Экскурсии</a:t>
            </a:r>
            <a:endParaRPr lang="uk-UA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 advClick="0" advTm="5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100_43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236913" cy="2427288"/>
          </a:xfrm>
          <a:prstGeom prst="rect">
            <a:avLst/>
          </a:prstGeom>
          <a:noFill/>
        </p:spPr>
      </p:pic>
      <p:pic>
        <p:nvPicPr>
          <p:cNvPr id="40965" name="Picture 5" descr="DSC005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21163"/>
            <a:ext cx="3276600" cy="2636837"/>
          </a:xfrm>
          <a:prstGeom prst="rect">
            <a:avLst/>
          </a:prstGeom>
          <a:noFill/>
        </p:spPr>
      </p:pic>
      <p:pic>
        <p:nvPicPr>
          <p:cNvPr id="40966" name="Picture 6" descr="февраль 2011 8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214554"/>
            <a:ext cx="3455988" cy="2592387"/>
          </a:xfrm>
          <a:prstGeom prst="rect">
            <a:avLst/>
          </a:prstGeom>
          <a:noFill/>
        </p:spPr>
      </p:pic>
      <p:pic>
        <p:nvPicPr>
          <p:cNvPr id="40967" name="Picture 7" descr="100_43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0"/>
            <a:ext cx="2946400" cy="2209800"/>
          </a:xfrm>
          <a:prstGeom prst="rect">
            <a:avLst/>
          </a:prstGeom>
          <a:noFill/>
        </p:spPr>
      </p:pic>
      <p:pic>
        <p:nvPicPr>
          <p:cNvPr id="40968" name="Picture 8" descr="100_379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91188" y="4268788"/>
            <a:ext cx="3452812" cy="258921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Рисунок 7" descr="F:\копыльченко фото\2011 лето 9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341438"/>
            <a:ext cx="29527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Рисунок 18" descr="F:\копыльченко фото\DSC0080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2987675" y="2997200"/>
            <a:ext cx="2879725" cy="2025650"/>
          </a:xfrm>
          <a:noFill/>
          <a:ln/>
        </p:spPr>
      </p:pic>
      <p:pic>
        <p:nvPicPr>
          <p:cNvPr id="36871" name="Picture 7" descr="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4149725"/>
            <a:ext cx="3095625" cy="2232025"/>
          </a:xfrm>
          <a:prstGeom prst="rect">
            <a:avLst/>
          </a:prstGeom>
          <a:noFill/>
        </p:spPr>
      </p:pic>
      <p:sp>
        <p:nvSpPr>
          <p:cNvPr id="2" name="Прямокутник 1"/>
          <p:cNvSpPr/>
          <p:nvPr/>
        </p:nvSpPr>
        <p:spPr>
          <a:xfrm>
            <a:off x="352351" y="332656"/>
            <a:ext cx="84392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kern="10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И</a:t>
            </a:r>
            <a:r>
              <a:rPr lang="ru-RU" sz="5400" b="1" i="1" kern="10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нсценирование</a:t>
            </a:r>
            <a:r>
              <a:rPr lang="ru-RU" sz="5400" b="1" i="1" kern="1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 </a:t>
            </a:r>
            <a:r>
              <a:rPr lang="ru-RU" sz="5400" b="1" i="1" kern="1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сказок</a:t>
            </a:r>
            <a:endParaRPr lang="uk-U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 advClick="0" advTm="5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Рисунок 1" descr="F:\копыльченко фото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484313"/>
            <a:ext cx="3024188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Рисунок 17" descr="F:\копыльченко фото\DSC008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2997200"/>
            <a:ext cx="26685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Рисунок 1" descr="F:\копыльченко фото\100_39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076700"/>
            <a:ext cx="2562225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/>
          <p:cNvSpPr/>
          <p:nvPr/>
        </p:nvSpPr>
        <p:spPr>
          <a:xfrm>
            <a:off x="62924" y="404664"/>
            <a:ext cx="90810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kern="1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Прогулки на свежем воздухе</a:t>
            </a:r>
            <a:endParaRPr lang="uk-UA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 advClick="0" advTm="5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 preferRelativeResize="0"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2123728" y="260648"/>
            <a:ext cx="5040560" cy="1574800"/>
          </a:xfrm>
          <a:noFill/>
        </p:spPr>
      </p:pic>
      <p:sp>
        <p:nvSpPr>
          <p:cNvPr id="2" name="Прямокутник 1"/>
          <p:cNvSpPr/>
          <p:nvPr/>
        </p:nvSpPr>
        <p:spPr>
          <a:xfrm>
            <a:off x="353033" y="1988840"/>
            <a:ext cx="878771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i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"Школа </a:t>
            </a:r>
            <a:r>
              <a:rPr lang="ru-RU" sz="4800" b="1" i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полного </a:t>
            </a:r>
            <a:r>
              <a:rPr lang="ru-RU" sz="4800" b="1" i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дня - </a:t>
            </a:r>
          </a:p>
          <a:p>
            <a:pPr algn="ctr"/>
            <a:r>
              <a:rPr lang="ru-RU" sz="4800" b="1" i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это не </a:t>
            </a:r>
            <a:r>
              <a:rPr lang="ru-RU" sz="4800" b="1" i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удлинённое </a:t>
            </a:r>
            <a:r>
              <a:rPr lang="ru-RU" sz="4800" b="1" i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время</a:t>
            </a:r>
          </a:p>
          <a:p>
            <a:pPr algn="ctr"/>
            <a:r>
              <a:rPr lang="ru-RU" sz="4800" b="1" i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пребывания </a:t>
            </a:r>
            <a:r>
              <a:rPr lang="ru-RU" sz="4800" b="1" i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ребёнка в школе, а </a:t>
            </a:r>
            <a:r>
              <a:rPr lang="ru-RU" sz="4800" b="1" i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насыщенная </a:t>
            </a:r>
            <a:r>
              <a:rPr lang="ru-RU" sz="4800" b="1" i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интересными, полезными </a:t>
            </a:r>
            <a:r>
              <a:rPr lang="ru-RU" sz="4800" b="1" i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делами жизнь."</a:t>
            </a:r>
            <a:endParaRPr lang="uk-UA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med" advClick="0" advTm="3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Рисунок 6" descr="F:\копыльченко фото\100_15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268413"/>
            <a:ext cx="280828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Рисунок 9" descr="F:\копыльченко фото\100_21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2565400"/>
            <a:ext cx="30575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Рисунок 8" descr="F:\копыльченко фото\100_21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3860800"/>
            <a:ext cx="3024187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/>
          <p:cNvSpPr/>
          <p:nvPr/>
        </p:nvSpPr>
        <p:spPr>
          <a:xfrm>
            <a:off x="353200" y="260648"/>
            <a:ext cx="87959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kern="1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Спортивные мероприятия</a:t>
            </a:r>
            <a:endParaRPr lang="uk-UA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 advClick="0" advTm="5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фото мои 0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57338"/>
            <a:ext cx="2916237" cy="2232025"/>
          </a:xfrm>
          <a:prstGeom prst="rect">
            <a:avLst/>
          </a:prstGeom>
          <a:noFill/>
        </p:spPr>
      </p:pic>
      <p:pic>
        <p:nvPicPr>
          <p:cNvPr id="39943" name="Picture 7" descr="1 - коп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2991893"/>
            <a:ext cx="2952750" cy="2232025"/>
          </a:xfrm>
          <a:prstGeom prst="rect">
            <a:avLst/>
          </a:prstGeom>
          <a:noFill/>
        </p:spPr>
      </p:pic>
      <p:pic>
        <p:nvPicPr>
          <p:cNvPr id="39944" name="Picture 8" descr="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1412875"/>
            <a:ext cx="2879725" cy="2160588"/>
          </a:xfrm>
          <a:prstGeom prst="rect">
            <a:avLst/>
          </a:prstGeom>
          <a:noFill/>
        </p:spPr>
      </p:pic>
      <p:pic>
        <p:nvPicPr>
          <p:cNvPr id="39945" name="Picture 9" descr="февраль 2011 48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4508500"/>
            <a:ext cx="2951162" cy="1871663"/>
          </a:xfrm>
          <a:prstGeom prst="rect">
            <a:avLst/>
          </a:prstGeom>
          <a:noFill/>
        </p:spPr>
      </p:pic>
      <p:pic>
        <p:nvPicPr>
          <p:cNvPr id="39946" name="Picture 10" descr="IMG_27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4221163"/>
            <a:ext cx="2916237" cy="2160587"/>
          </a:xfrm>
          <a:prstGeom prst="rect">
            <a:avLst/>
          </a:prstGeom>
          <a:noFill/>
        </p:spPr>
      </p:pic>
      <p:sp>
        <p:nvSpPr>
          <p:cNvPr id="2" name="Прямокутник 1"/>
          <p:cNvSpPr/>
          <p:nvPr/>
        </p:nvSpPr>
        <p:spPr>
          <a:xfrm>
            <a:off x="729185" y="404664"/>
            <a:ext cx="7685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kern="1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Школьные праздники</a:t>
            </a:r>
            <a:endParaRPr lang="uk-U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 advClick="0" advTm="5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6" name="Rectangle 8"/>
          <p:cNvSpPr>
            <a:spLocks noGrp="1"/>
          </p:cNvSpPr>
          <p:nvPr>
            <p:ph sz="quarter" idx="13"/>
          </p:nvPr>
        </p:nvSpPr>
        <p:spPr>
          <a:xfrm>
            <a:off x="611188" y="476250"/>
            <a:ext cx="8229600" cy="4525963"/>
          </a:xfrm>
        </p:spPr>
        <p:txBody>
          <a:bodyPr>
            <a:noAutofit/>
          </a:bodyPr>
          <a:lstStyle/>
          <a:p>
            <a:pPr marL="45720" indent="0">
              <a:lnSpc>
                <a:spcPct val="90000"/>
              </a:lnSpc>
              <a:buNone/>
            </a:pPr>
            <a:r>
              <a:rPr lang="ru-RU" sz="1600" b="1" i="1" dirty="0" smtClean="0">
                <a:latin typeface="Blackadder ITC" pitchFamily="82" charset="0"/>
              </a:rPr>
              <a:t>Нас сфотографировали классом. 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600" b="1" i="1" dirty="0" smtClean="0">
                <a:latin typeface="Blackadder ITC" pitchFamily="82" charset="0"/>
              </a:rPr>
              <a:t>Я на фотографию гляжу: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600" b="1" i="1" dirty="0" smtClean="0">
                <a:latin typeface="Blackadder ITC" pitchFamily="82" charset="0"/>
              </a:rPr>
              <a:t> Таню с бантом, 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600" b="1" i="1" dirty="0" smtClean="0">
                <a:latin typeface="Blackadder ITC" pitchFamily="82" charset="0"/>
              </a:rPr>
              <a:t>Павлика с Тарасом 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600" b="1" i="1" dirty="0" smtClean="0">
                <a:latin typeface="Blackadder ITC" pitchFamily="82" charset="0"/>
              </a:rPr>
              <a:t>И себя, конечно, нахожу! 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600" b="1" i="1" dirty="0" smtClean="0">
                <a:latin typeface="Blackadder ITC" pitchFamily="82" charset="0"/>
              </a:rPr>
              <a:t>Это Жора — математик первый,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600" b="1" i="1" dirty="0" smtClean="0">
                <a:latin typeface="Blackadder ITC" pitchFamily="82" charset="0"/>
              </a:rPr>
              <a:t> Это Вовка — первый озорник,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600" b="1" i="1" dirty="0" smtClean="0">
                <a:latin typeface="Blackadder ITC" pitchFamily="82" charset="0"/>
              </a:rPr>
              <a:t> Слева Коля — тихий и примерный,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600" b="1" i="1" dirty="0" smtClean="0">
                <a:latin typeface="Blackadder ITC" pitchFamily="82" charset="0"/>
              </a:rPr>
              <a:t> Справа Юра — лучший ученик. 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600" b="1" i="1" dirty="0" smtClean="0">
                <a:latin typeface="Blackadder ITC" pitchFamily="82" charset="0"/>
              </a:rPr>
              <a:t>Вот Лариска — главная красавица,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600" b="1" i="1" dirty="0" smtClean="0">
                <a:latin typeface="Blackadder ITC" pitchFamily="82" charset="0"/>
              </a:rPr>
              <a:t>Рядом Юля, та, что лучше всех…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600" b="1" i="1" dirty="0" smtClean="0">
                <a:latin typeface="Blackadder ITC" pitchFamily="82" charset="0"/>
              </a:rPr>
              <a:t> Вот Смирнов. 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600" b="1" i="1" dirty="0" smtClean="0">
                <a:latin typeface="Blackadder ITC" pitchFamily="82" charset="0"/>
              </a:rPr>
              <a:t>Он мне не очень нравится: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600" b="1" i="1" dirty="0" smtClean="0">
                <a:latin typeface="Blackadder ITC" pitchFamily="82" charset="0"/>
              </a:rPr>
              <a:t> У него какой-то глупый смех.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600" b="1" i="1" dirty="0" smtClean="0">
                <a:latin typeface="Blackadder ITC" pitchFamily="82" charset="0"/>
              </a:rPr>
              <a:t>Ну а это — друг мой верный Петя!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600" b="1" i="1" dirty="0" smtClean="0">
                <a:latin typeface="Blackadder ITC" pitchFamily="82" charset="0"/>
              </a:rPr>
              <a:t> Виктория Викторовна(в центре среди нас).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600" b="1" i="1" dirty="0" smtClean="0">
                <a:latin typeface="Blackadder ITC" pitchFamily="82" charset="0"/>
              </a:rPr>
              <a:t> Лучше всех учительниц на свете! 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600" b="1" i="1" dirty="0" smtClean="0">
                <a:latin typeface="Blackadder ITC" pitchFamily="82" charset="0"/>
              </a:rPr>
              <a:t>Да и мы, мы — лучший в мире класс!!! 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ru-RU" sz="1600" b="1" i="1" dirty="0" smtClean="0">
                <a:latin typeface="Blackadder ITC" pitchFamily="82" charset="0"/>
              </a:rPr>
              <a:t>Класс полного дня!</a:t>
            </a:r>
          </a:p>
        </p:txBody>
      </p:sp>
      <p:pic>
        <p:nvPicPr>
          <p:cNvPr id="43020" name="Picture 12" descr="100_21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981075"/>
            <a:ext cx="3675060" cy="283269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67" name="Rectangle 3"/>
          <p:cNvSpPr>
            <a:spLocks noGrp="1"/>
          </p:cNvSpPr>
          <p:nvPr>
            <p:ph sz="quarter" idx="13"/>
          </p:nvPr>
        </p:nvSpPr>
        <p:spPr>
          <a:xfrm>
            <a:off x="611188" y="1628775"/>
            <a:ext cx="8353300" cy="4525963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marL="45720" indent="0">
              <a:lnSpc>
                <a:spcPct val="80000"/>
              </a:lnSpc>
              <a:buNone/>
            </a:pPr>
            <a:r>
              <a:rPr lang="ru-RU" sz="1800" dirty="0"/>
              <a:t>С 2008-2009 учебного года педагогический коллектив работает в режиме - общеобразовательная школа с классами полного дня.</a:t>
            </a:r>
          </a:p>
          <a:p>
            <a:pPr>
              <a:lnSpc>
                <a:spcPct val="80000"/>
              </a:lnSpc>
            </a:pPr>
            <a:endParaRPr lang="ru-RU" sz="1800" dirty="0"/>
          </a:p>
          <a:p>
            <a:pPr algn="just">
              <a:lnSpc>
                <a:spcPct val="80000"/>
              </a:lnSpc>
            </a:pPr>
            <a:r>
              <a:rPr lang="ru-RU" sz="1800" dirty="0"/>
              <a:t>Режим работы классов полного дня составляется с учетом срока пребывания детей в школе, регламентируется единым расписанием учебных занятий, самоподготовки, внеурочной деятельности и занятий, самоподготовки, внеурочной деятельности и дополнительного образования в соответствии с требованиями </a:t>
            </a:r>
            <a:r>
              <a:rPr lang="ru-RU" sz="1800" dirty="0" err="1"/>
              <a:t>ГосСанПиН</a:t>
            </a:r>
            <a:r>
              <a:rPr lang="ru-RU" sz="1800" dirty="0"/>
              <a:t> 5.5.2.008-1, строится по принципам интеграции основного и дополнительного образования, обеспечивает научно– обоснованное сосуществование учебы, труда, отдыха, рациональное использование учебного материала для организации проектно-исследовательской деятельности и экскурсионно-краеведческой работы </a:t>
            </a:r>
          </a:p>
          <a:p>
            <a:pPr algn="just">
              <a:lnSpc>
                <a:spcPct val="80000"/>
              </a:lnSpc>
            </a:pPr>
            <a:r>
              <a:rPr lang="ru-RU" sz="1800" dirty="0"/>
              <a:t>Обязательной составляющей режима является активно - двигательная и </a:t>
            </a:r>
            <a:r>
              <a:rPr lang="ru-RU" sz="1800" dirty="0" err="1"/>
              <a:t>физкультурно</a:t>
            </a:r>
            <a:r>
              <a:rPr lang="ru-RU" sz="1800" dirty="0"/>
              <a:t> – оздоровительная деятельность учеников, в том числе, на свежем воздухе (не менее 2х часов на день).</a:t>
            </a:r>
          </a:p>
          <a:p>
            <a:pPr>
              <a:lnSpc>
                <a:spcPct val="80000"/>
              </a:lnSpc>
            </a:pPr>
            <a:endParaRPr lang="ru-RU" sz="1800" dirty="0" smtClean="0"/>
          </a:p>
        </p:txBody>
      </p:sp>
      <p:sp>
        <p:nvSpPr>
          <p:cNvPr id="2" name="Прямокутник 1"/>
          <p:cNvSpPr/>
          <p:nvPr/>
        </p:nvSpPr>
        <p:spPr>
          <a:xfrm>
            <a:off x="1475656" y="332656"/>
            <a:ext cx="67074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i="1" kern="1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Режим работы</a:t>
            </a:r>
            <a:endParaRPr lang="uk-UA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 advClick="0" advTm="5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/>
          </p:cNvSpPr>
          <p:nvPr>
            <p:ph sz="quarter" idx="13"/>
          </p:nvPr>
        </p:nvSpPr>
        <p:spPr>
          <a:xfrm>
            <a:off x="323280" y="1257110"/>
            <a:ext cx="8820720" cy="51847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ru-RU" sz="2000" dirty="0" smtClean="0"/>
              <a:t>7.45                             прием детей</a:t>
            </a:r>
          </a:p>
          <a:p>
            <a:pPr>
              <a:lnSpc>
                <a:spcPct val="80000"/>
              </a:lnSpc>
            </a:pPr>
            <a:r>
              <a:rPr lang="ru-RU" sz="2000" dirty="0" smtClean="0"/>
              <a:t>8.00 -8.40                    1 урок по расписанию</a:t>
            </a:r>
          </a:p>
          <a:p>
            <a:pPr>
              <a:lnSpc>
                <a:spcPct val="80000"/>
              </a:lnSpc>
            </a:pPr>
            <a:r>
              <a:rPr lang="uk-UA" sz="2000" dirty="0" smtClean="0"/>
              <a:t>8.40-8.50                     </a:t>
            </a:r>
            <a:r>
              <a:rPr lang="uk-UA" sz="2000" dirty="0" err="1" smtClean="0"/>
              <a:t>тематический</a:t>
            </a:r>
            <a:r>
              <a:rPr lang="uk-UA" sz="2000" dirty="0" smtClean="0"/>
              <a:t> </a:t>
            </a:r>
            <a:r>
              <a:rPr lang="uk-UA" sz="2000" dirty="0" err="1" smtClean="0"/>
              <a:t>перерыв</a:t>
            </a:r>
            <a:endParaRPr lang="uk-UA" sz="2000" dirty="0" smtClean="0"/>
          </a:p>
          <a:p>
            <a:pPr>
              <a:lnSpc>
                <a:spcPct val="80000"/>
              </a:lnSpc>
            </a:pPr>
            <a:r>
              <a:rPr lang="uk-UA" sz="2000" dirty="0" smtClean="0"/>
              <a:t>8.50 -9.30                    2 урок по </a:t>
            </a:r>
            <a:r>
              <a:rPr lang="uk-UA" sz="2000" dirty="0" err="1"/>
              <a:t>расписанию</a:t>
            </a:r>
            <a:endParaRPr lang="uk-UA" sz="2000" dirty="0"/>
          </a:p>
          <a:p>
            <a:pPr>
              <a:lnSpc>
                <a:spcPct val="80000"/>
              </a:lnSpc>
            </a:pPr>
            <a:r>
              <a:rPr lang="ru-RU" sz="2000" dirty="0" smtClean="0"/>
              <a:t>9.30-9.45                     завтрак</a:t>
            </a:r>
          </a:p>
          <a:p>
            <a:pPr>
              <a:lnSpc>
                <a:spcPct val="80000"/>
              </a:lnSpc>
            </a:pPr>
            <a:r>
              <a:rPr lang="ru-RU" sz="2000" dirty="0" smtClean="0"/>
              <a:t>9.45-11.15                    3-4 уроки </a:t>
            </a:r>
            <a:r>
              <a:rPr lang="ru-RU" sz="2000" dirty="0"/>
              <a:t>по расписанию</a:t>
            </a:r>
          </a:p>
          <a:p>
            <a:pPr>
              <a:lnSpc>
                <a:spcPct val="80000"/>
              </a:lnSpc>
            </a:pPr>
            <a:r>
              <a:rPr lang="uk-UA" sz="2000" dirty="0" smtClean="0"/>
              <a:t>11.15- 11.55                 </a:t>
            </a:r>
            <a:r>
              <a:rPr lang="uk-UA" sz="2000" dirty="0" err="1" smtClean="0"/>
              <a:t>прогулки</a:t>
            </a:r>
            <a:r>
              <a:rPr lang="uk-UA" sz="2000" dirty="0" smtClean="0"/>
              <a:t>, </a:t>
            </a:r>
            <a:r>
              <a:rPr lang="uk-UA" sz="2000" dirty="0" err="1" smtClean="0"/>
              <a:t>экскурсии</a:t>
            </a:r>
            <a:r>
              <a:rPr lang="uk-UA" sz="2000" dirty="0" smtClean="0"/>
              <a:t>, </a:t>
            </a:r>
            <a:r>
              <a:rPr lang="uk-UA" sz="2000" dirty="0" err="1" smtClean="0"/>
              <a:t>тематические</a:t>
            </a:r>
            <a:r>
              <a:rPr lang="uk-UA" sz="2000" dirty="0" smtClean="0"/>
              <a:t> </a:t>
            </a:r>
            <a:r>
              <a:rPr lang="uk-UA" sz="2000" dirty="0" err="1" smtClean="0"/>
              <a:t>часы</a:t>
            </a:r>
            <a:endParaRPr lang="uk-UA" sz="2000" dirty="0" smtClean="0"/>
          </a:p>
          <a:p>
            <a:pPr>
              <a:lnSpc>
                <a:spcPct val="80000"/>
              </a:lnSpc>
            </a:pPr>
            <a:r>
              <a:rPr lang="uk-UA" sz="2000" dirty="0" smtClean="0"/>
              <a:t>11.55- 12.35                 5 урок по </a:t>
            </a:r>
            <a:r>
              <a:rPr lang="uk-UA" sz="2000" dirty="0" err="1"/>
              <a:t>расписанию</a:t>
            </a:r>
            <a:endParaRPr lang="uk-UA" sz="2000" dirty="0"/>
          </a:p>
          <a:p>
            <a:pPr>
              <a:lnSpc>
                <a:spcPct val="80000"/>
              </a:lnSpc>
            </a:pPr>
            <a:r>
              <a:rPr lang="uk-UA" sz="2000" dirty="0" smtClean="0"/>
              <a:t>12.45 – 13.25                </a:t>
            </a:r>
            <a:r>
              <a:rPr lang="uk-UA" sz="2000" dirty="0" err="1" smtClean="0"/>
              <a:t>факультативы</a:t>
            </a:r>
            <a:r>
              <a:rPr lang="uk-UA" sz="2000" dirty="0" smtClean="0"/>
              <a:t> , кружки</a:t>
            </a:r>
          </a:p>
          <a:p>
            <a:pPr>
              <a:lnSpc>
                <a:spcPct val="80000"/>
              </a:lnSpc>
            </a:pPr>
            <a:r>
              <a:rPr lang="uk-UA" sz="2000" dirty="0" smtClean="0"/>
              <a:t>13.25-13.55                  </a:t>
            </a:r>
            <a:r>
              <a:rPr lang="uk-UA" sz="2000" dirty="0" err="1" smtClean="0"/>
              <a:t>прогулка</a:t>
            </a:r>
            <a:r>
              <a:rPr lang="uk-UA" sz="2000" dirty="0" smtClean="0"/>
              <a:t> на </a:t>
            </a:r>
            <a:r>
              <a:rPr lang="uk-UA" sz="2000" dirty="0" err="1" smtClean="0"/>
              <a:t>свежем</a:t>
            </a:r>
            <a:r>
              <a:rPr lang="uk-UA" sz="2000" dirty="0" smtClean="0"/>
              <a:t> </a:t>
            </a:r>
            <a:r>
              <a:rPr lang="uk-UA" sz="2000" dirty="0" err="1" smtClean="0"/>
              <a:t>воздухе</a:t>
            </a:r>
            <a:r>
              <a:rPr lang="uk-UA" sz="2000" dirty="0" smtClean="0"/>
              <a:t> , </a:t>
            </a:r>
            <a:r>
              <a:rPr lang="uk-UA" sz="2000" dirty="0" err="1" smtClean="0"/>
              <a:t>подвижные</a:t>
            </a:r>
            <a:r>
              <a:rPr lang="uk-UA" sz="2000" dirty="0" smtClean="0"/>
              <a:t> </a:t>
            </a:r>
            <a:r>
              <a:rPr lang="uk-UA" sz="2000" dirty="0" err="1" smtClean="0"/>
              <a:t>игры</a:t>
            </a:r>
            <a:r>
              <a:rPr lang="uk-UA" sz="2000" dirty="0" smtClean="0"/>
              <a:t>.</a:t>
            </a:r>
          </a:p>
          <a:p>
            <a:pPr>
              <a:lnSpc>
                <a:spcPct val="80000"/>
              </a:lnSpc>
            </a:pPr>
            <a:r>
              <a:rPr lang="uk-UA" sz="2000" dirty="0" smtClean="0"/>
              <a:t>13.55- 14.15                 </a:t>
            </a:r>
            <a:r>
              <a:rPr lang="uk-UA" sz="2000" dirty="0" err="1" smtClean="0"/>
              <a:t>обед</a:t>
            </a:r>
            <a:endParaRPr lang="uk-UA" sz="2000" dirty="0" smtClean="0"/>
          </a:p>
          <a:p>
            <a:pPr>
              <a:lnSpc>
                <a:spcPct val="80000"/>
              </a:lnSpc>
            </a:pPr>
            <a:r>
              <a:rPr lang="uk-UA" sz="2000" dirty="0" smtClean="0"/>
              <a:t>14.15- 14.35                 </a:t>
            </a:r>
            <a:r>
              <a:rPr lang="uk-UA" sz="2000" dirty="0" err="1" smtClean="0"/>
              <a:t>воспитательный</a:t>
            </a:r>
            <a:r>
              <a:rPr lang="uk-UA" sz="2000" dirty="0" smtClean="0"/>
              <a:t> час,</a:t>
            </a:r>
            <a:r>
              <a:rPr lang="uk-UA" sz="2000" dirty="0" err="1" smtClean="0"/>
              <a:t>посещение</a:t>
            </a:r>
            <a:r>
              <a:rPr lang="uk-UA" sz="2000" dirty="0" smtClean="0"/>
              <a:t> </a:t>
            </a:r>
            <a:r>
              <a:rPr lang="uk-UA" sz="2000" dirty="0" err="1" smtClean="0"/>
              <a:t>кружков</a:t>
            </a:r>
            <a:r>
              <a:rPr lang="uk-UA" sz="2000" dirty="0" smtClean="0"/>
              <a:t>, </a:t>
            </a:r>
            <a:r>
              <a:rPr lang="uk-UA" sz="2000" dirty="0" err="1" smtClean="0"/>
              <a:t>секций</a:t>
            </a:r>
            <a:r>
              <a:rPr lang="uk-UA" sz="2000" dirty="0" smtClean="0"/>
              <a:t>.</a:t>
            </a:r>
          </a:p>
          <a:p>
            <a:pPr>
              <a:lnSpc>
                <a:spcPct val="80000"/>
              </a:lnSpc>
            </a:pPr>
            <a:r>
              <a:rPr lang="uk-UA" sz="2000" dirty="0" smtClean="0"/>
              <a:t>14.35 -14.55                 </a:t>
            </a:r>
            <a:r>
              <a:rPr lang="uk-UA" sz="2000" dirty="0" err="1" smtClean="0"/>
              <a:t>занятия</a:t>
            </a:r>
            <a:r>
              <a:rPr lang="uk-UA" sz="2000" dirty="0" smtClean="0"/>
              <a:t> по </a:t>
            </a:r>
            <a:r>
              <a:rPr lang="uk-UA" sz="2000" dirty="0" err="1" smtClean="0"/>
              <a:t>интересам</a:t>
            </a:r>
            <a:endParaRPr lang="uk-UA" sz="2000" dirty="0" smtClean="0"/>
          </a:p>
          <a:p>
            <a:pPr>
              <a:lnSpc>
                <a:spcPct val="80000"/>
              </a:lnSpc>
            </a:pPr>
            <a:r>
              <a:rPr lang="uk-UA" sz="2000" dirty="0" smtClean="0"/>
              <a:t>15.00-16.10                  </a:t>
            </a:r>
            <a:r>
              <a:rPr lang="uk-UA" sz="2000" dirty="0" err="1" smtClean="0"/>
              <a:t>самоподготовка</a:t>
            </a:r>
            <a:endParaRPr lang="uk-UA" sz="2000" dirty="0" smtClean="0"/>
          </a:p>
          <a:p>
            <a:pPr>
              <a:lnSpc>
                <a:spcPct val="80000"/>
              </a:lnSpc>
            </a:pPr>
            <a:r>
              <a:rPr lang="uk-UA" sz="2000" dirty="0" smtClean="0"/>
              <a:t>16.10-16.20                  </a:t>
            </a:r>
            <a:r>
              <a:rPr lang="uk-UA" sz="2000" dirty="0" err="1" smtClean="0"/>
              <a:t>прогулка</a:t>
            </a:r>
            <a:endParaRPr lang="uk-UA" sz="2000" dirty="0" smtClean="0"/>
          </a:p>
          <a:p>
            <a:pPr>
              <a:lnSpc>
                <a:spcPct val="80000"/>
              </a:lnSpc>
            </a:pPr>
            <a:r>
              <a:rPr lang="uk-UA" sz="2000" dirty="0" smtClean="0"/>
              <a:t>16.20                           </a:t>
            </a:r>
            <a:r>
              <a:rPr lang="uk-UA" sz="2000" dirty="0" err="1" smtClean="0"/>
              <a:t>окончание</a:t>
            </a:r>
            <a:r>
              <a:rPr lang="uk-UA" sz="2000" dirty="0" smtClean="0"/>
              <a:t> </a:t>
            </a:r>
            <a:r>
              <a:rPr lang="uk-UA" sz="2000" dirty="0" err="1" smtClean="0"/>
              <a:t>учебного</a:t>
            </a:r>
            <a:r>
              <a:rPr lang="uk-UA" sz="2000" dirty="0" smtClean="0"/>
              <a:t> дня</a:t>
            </a:r>
            <a:endParaRPr lang="ru-RU" sz="2000" dirty="0" smtClean="0"/>
          </a:p>
        </p:txBody>
      </p:sp>
      <p:sp>
        <p:nvSpPr>
          <p:cNvPr id="2" name="Прямокутник 1"/>
          <p:cNvSpPr/>
          <p:nvPr/>
        </p:nvSpPr>
        <p:spPr>
          <a:xfrm>
            <a:off x="195321" y="188640"/>
            <a:ext cx="87533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kern="1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Режим работы классов полного дня</a:t>
            </a:r>
            <a:endParaRPr lang="uk-UA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 advClick="0" advTm="5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23528" y="1916113"/>
            <a:ext cx="802831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uk-UA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uk-UA" sz="28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о</a:t>
            </a:r>
            <a:r>
              <a:rPr lang="uk-UA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рганизация</a:t>
            </a:r>
            <a:r>
              <a:rPr lang="uk-UA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инновационной</a:t>
            </a:r>
            <a:r>
              <a:rPr lang="uk-UA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uk-UA" sz="28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модели</a:t>
            </a:r>
            <a:r>
              <a:rPr lang="uk-UA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учебного заведения  способами педагогического эксперимента   </a:t>
            </a: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для создания условий интеллектуального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духовно – морального, </a:t>
            </a: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социально-культурного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и творческого развития   каждого ученика и учителя .</a:t>
            </a:r>
          </a:p>
          <a:p>
            <a:endParaRPr lang="ru-RU" sz="2000" b="1" dirty="0"/>
          </a:p>
        </p:txBody>
      </p:sp>
      <p:pic>
        <p:nvPicPr>
          <p:cNvPr id="15366" name="Picture 6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331213"/>
            <a:ext cx="2232025" cy="1439862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  <a:effectLst/>
        </p:spPr>
      </p:pic>
      <p:sp>
        <p:nvSpPr>
          <p:cNvPr id="2" name="Прямокутник 1"/>
          <p:cNvSpPr/>
          <p:nvPr/>
        </p:nvSpPr>
        <p:spPr>
          <a:xfrm>
            <a:off x="2415843" y="548680"/>
            <a:ext cx="67690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kern="1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Цель </a:t>
            </a:r>
            <a:r>
              <a:rPr lang="ru-RU" sz="3600" b="1" i="1" kern="10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классов полного </a:t>
            </a:r>
            <a:r>
              <a:rPr lang="ru-RU" sz="3600" b="1" i="1" kern="1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дня - </a:t>
            </a:r>
            <a:endParaRPr lang="uk-UA" sz="36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 advClick="0" advTm="3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5949970" y="1305319"/>
            <a:ext cx="1180193" cy="1044431"/>
            <a:chOff x="2640" y="1088"/>
            <a:chExt cx="432" cy="415"/>
          </a:xfrm>
        </p:grpSpPr>
        <p:grpSp>
          <p:nvGrpSpPr>
            <p:cNvPr id="17416" name="Group 9"/>
            <p:cNvGrpSpPr>
              <a:grpSpLocks/>
            </p:cNvGrpSpPr>
            <p:nvPr/>
          </p:nvGrpSpPr>
          <p:grpSpPr bwMode="auto">
            <a:xfrm>
              <a:off x="2640" y="1088"/>
              <a:ext cx="432" cy="415"/>
              <a:chOff x="2016" y="1920"/>
              <a:chExt cx="1680" cy="1680"/>
            </a:xfrm>
          </p:grpSpPr>
          <p:sp>
            <p:nvSpPr>
              <p:cNvPr id="17417" name="Oval 10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6C6C2B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17418" name="Freeform 11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28 w 1321"/>
                  <a:gd name="T1" fmla="*/ 283 h 712"/>
                  <a:gd name="T2" fmla="*/ 1244 w 1321"/>
                  <a:gd name="T3" fmla="*/ 313 h 712"/>
                  <a:gd name="T4" fmla="*/ 1247 w 1321"/>
                  <a:gd name="T5" fmla="*/ 339 h 712"/>
                  <a:gd name="T6" fmla="*/ 1242 w 1321"/>
                  <a:gd name="T7" fmla="*/ 364 h 712"/>
                  <a:gd name="T8" fmla="*/ 1225 w 1321"/>
                  <a:gd name="T9" fmla="*/ 388 h 712"/>
                  <a:gd name="T10" fmla="*/ 1201 w 1321"/>
                  <a:gd name="T11" fmla="*/ 409 h 712"/>
                  <a:gd name="T12" fmla="*/ 1170 w 1321"/>
                  <a:gd name="T13" fmla="*/ 427 h 712"/>
                  <a:gd name="T14" fmla="*/ 1129 w 1321"/>
                  <a:gd name="T15" fmla="*/ 443 h 712"/>
                  <a:gd name="T16" fmla="*/ 1083 w 1321"/>
                  <a:gd name="T17" fmla="*/ 459 h 712"/>
                  <a:gd name="T18" fmla="*/ 1031 w 1321"/>
                  <a:gd name="T19" fmla="*/ 471 h 712"/>
                  <a:gd name="T20" fmla="*/ 973 w 1321"/>
                  <a:gd name="T21" fmla="*/ 482 h 712"/>
                  <a:gd name="T22" fmla="*/ 913 w 1321"/>
                  <a:gd name="T23" fmla="*/ 490 h 712"/>
                  <a:gd name="T24" fmla="*/ 846 w 1321"/>
                  <a:gd name="T25" fmla="*/ 497 h 712"/>
                  <a:gd name="T26" fmla="*/ 778 w 1321"/>
                  <a:gd name="T27" fmla="*/ 501 h 712"/>
                  <a:gd name="T28" fmla="*/ 751 w 1321"/>
                  <a:gd name="T29" fmla="*/ 503 h 712"/>
                  <a:gd name="T30" fmla="*/ 449 w 1321"/>
                  <a:gd name="T31" fmla="*/ 503 h 712"/>
                  <a:gd name="T32" fmla="*/ 445 w 1321"/>
                  <a:gd name="T33" fmla="*/ 503 h 712"/>
                  <a:gd name="T34" fmla="*/ 386 w 1321"/>
                  <a:gd name="T35" fmla="*/ 500 h 712"/>
                  <a:gd name="T36" fmla="*/ 329 w 1321"/>
                  <a:gd name="T37" fmla="*/ 497 h 712"/>
                  <a:gd name="T38" fmla="*/ 275 w 1321"/>
                  <a:gd name="T39" fmla="*/ 492 h 712"/>
                  <a:gd name="T40" fmla="*/ 223 w 1321"/>
                  <a:gd name="T41" fmla="*/ 487 h 712"/>
                  <a:gd name="T42" fmla="*/ 176 w 1321"/>
                  <a:gd name="T43" fmla="*/ 478 h 712"/>
                  <a:gd name="T44" fmla="*/ 132 w 1321"/>
                  <a:gd name="T45" fmla="*/ 467 h 712"/>
                  <a:gd name="T46" fmla="*/ 96 w 1321"/>
                  <a:gd name="T47" fmla="*/ 458 h 712"/>
                  <a:gd name="T48" fmla="*/ 64 w 1321"/>
                  <a:gd name="T49" fmla="*/ 445 h 712"/>
                  <a:gd name="T50" fmla="*/ 36 w 1321"/>
                  <a:gd name="T51" fmla="*/ 429 h 712"/>
                  <a:gd name="T52" fmla="*/ 18 w 1321"/>
                  <a:gd name="T53" fmla="*/ 411 h 712"/>
                  <a:gd name="T54" fmla="*/ 6 w 1321"/>
                  <a:gd name="T55" fmla="*/ 391 h 712"/>
                  <a:gd name="T56" fmla="*/ 0 w 1321"/>
                  <a:gd name="T57" fmla="*/ 370 h 712"/>
                  <a:gd name="T58" fmla="*/ 0 w 1321"/>
                  <a:gd name="T59" fmla="*/ 367 h 712"/>
                  <a:gd name="T60" fmla="*/ 4 w 1321"/>
                  <a:gd name="T61" fmla="*/ 344 h 712"/>
                  <a:gd name="T62" fmla="*/ 16 w 1321"/>
                  <a:gd name="T63" fmla="*/ 315 h 712"/>
                  <a:gd name="T64" fmla="*/ 48 w 1321"/>
                  <a:gd name="T65" fmla="*/ 261 h 712"/>
                  <a:gd name="T66" fmla="*/ 88 w 1321"/>
                  <a:gd name="T67" fmla="*/ 211 h 712"/>
                  <a:gd name="T68" fmla="*/ 138 w 1321"/>
                  <a:gd name="T69" fmla="*/ 166 h 712"/>
                  <a:gd name="T70" fmla="*/ 192 w 1321"/>
                  <a:gd name="T71" fmla="*/ 125 h 712"/>
                  <a:gd name="T72" fmla="*/ 255 w 1321"/>
                  <a:gd name="T73" fmla="*/ 88 h 712"/>
                  <a:gd name="T74" fmla="*/ 323 w 1321"/>
                  <a:gd name="T75" fmla="*/ 58 h 712"/>
                  <a:gd name="T76" fmla="*/ 391 w 1321"/>
                  <a:gd name="T77" fmla="*/ 33 h 712"/>
                  <a:gd name="T78" fmla="*/ 470 w 1321"/>
                  <a:gd name="T79" fmla="*/ 15 h 712"/>
                  <a:gd name="T80" fmla="*/ 548 w 1321"/>
                  <a:gd name="T81" fmla="*/ 4 h 712"/>
                  <a:gd name="T82" fmla="*/ 630 w 1321"/>
                  <a:gd name="T83" fmla="*/ 0 h 712"/>
                  <a:gd name="T84" fmla="*/ 630 w 1321"/>
                  <a:gd name="T85" fmla="*/ 0 h 712"/>
                  <a:gd name="T86" fmla="*/ 717 w 1321"/>
                  <a:gd name="T87" fmla="*/ 4 h 712"/>
                  <a:gd name="T88" fmla="*/ 800 w 1321"/>
                  <a:gd name="T89" fmla="*/ 16 h 712"/>
                  <a:gd name="T90" fmla="*/ 880 w 1321"/>
                  <a:gd name="T91" fmla="*/ 37 h 712"/>
                  <a:gd name="T92" fmla="*/ 954 w 1321"/>
                  <a:gd name="T93" fmla="*/ 63 h 712"/>
                  <a:gd name="T94" fmla="*/ 1022 w 1321"/>
                  <a:gd name="T95" fmla="*/ 97 h 712"/>
                  <a:gd name="T96" fmla="*/ 1085 w 1321"/>
                  <a:gd name="T97" fmla="*/ 137 h 712"/>
                  <a:gd name="T98" fmla="*/ 1141 w 1321"/>
                  <a:gd name="T99" fmla="*/ 181 h 712"/>
                  <a:gd name="T100" fmla="*/ 1188 w 1321"/>
                  <a:gd name="T101" fmla="*/ 229 h 712"/>
                  <a:gd name="T102" fmla="*/ 1228 w 1321"/>
                  <a:gd name="T103" fmla="*/ 283 h 712"/>
                  <a:gd name="T104" fmla="*/ 1228 w 1321"/>
                  <a:gd name="T105" fmla="*/ 28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FF66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75820" name="Text Box 12"/>
            <p:cNvSpPr txBox="1">
              <a:spLocks noChangeArrowheads="1"/>
            </p:cNvSpPr>
            <p:nvPr/>
          </p:nvSpPr>
          <p:spPr bwMode="gray">
            <a:xfrm>
              <a:off x="2734" y="1152"/>
              <a:ext cx="11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17421" name="Group 22"/>
          <p:cNvGrpSpPr>
            <a:grpSpLocks/>
          </p:cNvGrpSpPr>
          <p:nvPr/>
        </p:nvGrpSpPr>
        <p:grpSpPr bwMode="auto">
          <a:xfrm>
            <a:off x="6237307" y="4989767"/>
            <a:ext cx="1008063" cy="936625"/>
            <a:chOff x="2016" y="1920"/>
            <a:chExt cx="1680" cy="1680"/>
          </a:xfrm>
        </p:grpSpPr>
        <p:sp>
          <p:nvSpPr>
            <p:cNvPr id="17422" name="Oval 2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4996E3"/>
                </a:gs>
                <a:gs pos="100000">
                  <a:srgbClr val="214467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17423" name="Freeform 2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228 w 1321"/>
                <a:gd name="T1" fmla="*/ 283 h 712"/>
                <a:gd name="T2" fmla="*/ 1244 w 1321"/>
                <a:gd name="T3" fmla="*/ 313 h 712"/>
                <a:gd name="T4" fmla="*/ 1247 w 1321"/>
                <a:gd name="T5" fmla="*/ 339 h 712"/>
                <a:gd name="T6" fmla="*/ 1242 w 1321"/>
                <a:gd name="T7" fmla="*/ 364 h 712"/>
                <a:gd name="T8" fmla="*/ 1225 w 1321"/>
                <a:gd name="T9" fmla="*/ 388 h 712"/>
                <a:gd name="T10" fmla="*/ 1201 w 1321"/>
                <a:gd name="T11" fmla="*/ 409 h 712"/>
                <a:gd name="T12" fmla="*/ 1170 w 1321"/>
                <a:gd name="T13" fmla="*/ 427 h 712"/>
                <a:gd name="T14" fmla="*/ 1129 w 1321"/>
                <a:gd name="T15" fmla="*/ 443 h 712"/>
                <a:gd name="T16" fmla="*/ 1083 w 1321"/>
                <a:gd name="T17" fmla="*/ 459 h 712"/>
                <a:gd name="T18" fmla="*/ 1031 w 1321"/>
                <a:gd name="T19" fmla="*/ 471 h 712"/>
                <a:gd name="T20" fmla="*/ 973 w 1321"/>
                <a:gd name="T21" fmla="*/ 482 h 712"/>
                <a:gd name="T22" fmla="*/ 913 w 1321"/>
                <a:gd name="T23" fmla="*/ 490 h 712"/>
                <a:gd name="T24" fmla="*/ 846 w 1321"/>
                <a:gd name="T25" fmla="*/ 497 h 712"/>
                <a:gd name="T26" fmla="*/ 778 w 1321"/>
                <a:gd name="T27" fmla="*/ 501 h 712"/>
                <a:gd name="T28" fmla="*/ 751 w 1321"/>
                <a:gd name="T29" fmla="*/ 503 h 712"/>
                <a:gd name="T30" fmla="*/ 449 w 1321"/>
                <a:gd name="T31" fmla="*/ 503 h 712"/>
                <a:gd name="T32" fmla="*/ 445 w 1321"/>
                <a:gd name="T33" fmla="*/ 503 h 712"/>
                <a:gd name="T34" fmla="*/ 386 w 1321"/>
                <a:gd name="T35" fmla="*/ 500 h 712"/>
                <a:gd name="T36" fmla="*/ 329 w 1321"/>
                <a:gd name="T37" fmla="*/ 497 h 712"/>
                <a:gd name="T38" fmla="*/ 275 w 1321"/>
                <a:gd name="T39" fmla="*/ 492 h 712"/>
                <a:gd name="T40" fmla="*/ 223 w 1321"/>
                <a:gd name="T41" fmla="*/ 487 h 712"/>
                <a:gd name="T42" fmla="*/ 176 w 1321"/>
                <a:gd name="T43" fmla="*/ 478 h 712"/>
                <a:gd name="T44" fmla="*/ 132 w 1321"/>
                <a:gd name="T45" fmla="*/ 467 h 712"/>
                <a:gd name="T46" fmla="*/ 96 w 1321"/>
                <a:gd name="T47" fmla="*/ 458 h 712"/>
                <a:gd name="T48" fmla="*/ 64 w 1321"/>
                <a:gd name="T49" fmla="*/ 445 h 712"/>
                <a:gd name="T50" fmla="*/ 36 w 1321"/>
                <a:gd name="T51" fmla="*/ 429 h 712"/>
                <a:gd name="T52" fmla="*/ 18 w 1321"/>
                <a:gd name="T53" fmla="*/ 411 h 712"/>
                <a:gd name="T54" fmla="*/ 6 w 1321"/>
                <a:gd name="T55" fmla="*/ 391 h 712"/>
                <a:gd name="T56" fmla="*/ 0 w 1321"/>
                <a:gd name="T57" fmla="*/ 370 h 712"/>
                <a:gd name="T58" fmla="*/ 0 w 1321"/>
                <a:gd name="T59" fmla="*/ 367 h 712"/>
                <a:gd name="T60" fmla="*/ 4 w 1321"/>
                <a:gd name="T61" fmla="*/ 344 h 712"/>
                <a:gd name="T62" fmla="*/ 16 w 1321"/>
                <a:gd name="T63" fmla="*/ 315 h 712"/>
                <a:gd name="T64" fmla="*/ 48 w 1321"/>
                <a:gd name="T65" fmla="*/ 261 h 712"/>
                <a:gd name="T66" fmla="*/ 88 w 1321"/>
                <a:gd name="T67" fmla="*/ 211 h 712"/>
                <a:gd name="T68" fmla="*/ 138 w 1321"/>
                <a:gd name="T69" fmla="*/ 166 h 712"/>
                <a:gd name="T70" fmla="*/ 192 w 1321"/>
                <a:gd name="T71" fmla="*/ 125 h 712"/>
                <a:gd name="T72" fmla="*/ 255 w 1321"/>
                <a:gd name="T73" fmla="*/ 88 h 712"/>
                <a:gd name="T74" fmla="*/ 323 w 1321"/>
                <a:gd name="T75" fmla="*/ 58 h 712"/>
                <a:gd name="T76" fmla="*/ 391 w 1321"/>
                <a:gd name="T77" fmla="*/ 33 h 712"/>
                <a:gd name="T78" fmla="*/ 470 w 1321"/>
                <a:gd name="T79" fmla="*/ 15 h 712"/>
                <a:gd name="T80" fmla="*/ 548 w 1321"/>
                <a:gd name="T81" fmla="*/ 4 h 712"/>
                <a:gd name="T82" fmla="*/ 630 w 1321"/>
                <a:gd name="T83" fmla="*/ 0 h 712"/>
                <a:gd name="T84" fmla="*/ 630 w 1321"/>
                <a:gd name="T85" fmla="*/ 0 h 712"/>
                <a:gd name="T86" fmla="*/ 717 w 1321"/>
                <a:gd name="T87" fmla="*/ 4 h 712"/>
                <a:gd name="T88" fmla="*/ 800 w 1321"/>
                <a:gd name="T89" fmla="*/ 16 h 712"/>
                <a:gd name="T90" fmla="*/ 880 w 1321"/>
                <a:gd name="T91" fmla="*/ 37 h 712"/>
                <a:gd name="T92" fmla="*/ 954 w 1321"/>
                <a:gd name="T93" fmla="*/ 63 h 712"/>
                <a:gd name="T94" fmla="*/ 1022 w 1321"/>
                <a:gd name="T95" fmla="*/ 97 h 712"/>
                <a:gd name="T96" fmla="*/ 1085 w 1321"/>
                <a:gd name="T97" fmla="*/ 137 h 712"/>
                <a:gd name="T98" fmla="*/ 1141 w 1321"/>
                <a:gd name="T99" fmla="*/ 181 h 712"/>
                <a:gd name="T100" fmla="*/ 1188 w 1321"/>
                <a:gd name="T101" fmla="*/ 229 h 712"/>
                <a:gd name="T102" fmla="*/ 1228 w 1321"/>
                <a:gd name="T103" fmla="*/ 283 h 712"/>
                <a:gd name="T104" fmla="*/ 1228 w 1321"/>
                <a:gd name="T105" fmla="*/ 283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66A7E8"/>
                </a:gs>
              </a:gsLst>
              <a:lin ang="54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7424" name="Group 26"/>
          <p:cNvGrpSpPr>
            <a:grpSpLocks/>
          </p:cNvGrpSpPr>
          <p:nvPr/>
        </p:nvGrpSpPr>
        <p:grpSpPr bwMode="auto">
          <a:xfrm>
            <a:off x="1979613" y="4797425"/>
            <a:ext cx="1079500" cy="936625"/>
            <a:chOff x="3552" y="3339"/>
            <a:chExt cx="412" cy="392"/>
          </a:xfrm>
        </p:grpSpPr>
        <p:grpSp>
          <p:nvGrpSpPr>
            <p:cNvPr id="17425" name="Group 27"/>
            <p:cNvGrpSpPr>
              <a:grpSpLocks/>
            </p:cNvGrpSpPr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17426" name="Oval 28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3399"/>
                  </a:gs>
                  <a:gs pos="100000">
                    <a:srgbClr val="741746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17427" name="Freeform 29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28 w 1321"/>
                  <a:gd name="T1" fmla="*/ 283 h 712"/>
                  <a:gd name="T2" fmla="*/ 1244 w 1321"/>
                  <a:gd name="T3" fmla="*/ 313 h 712"/>
                  <a:gd name="T4" fmla="*/ 1247 w 1321"/>
                  <a:gd name="T5" fmla="*/ 339 h 712"/>
                  <a:gd name="T6" fmla="*/ 1242 w 1321"/>
                  <a:gd name="T7" fmla="*/ 364 h 712"/>
                  <a:gd name="T8" fmla="*/ 1225 w 1321"/>
                  <a:gd name="T9" fmla="*/ 388 h 712"/>
                  <a:gd name="T10" fmla="*/ 1201 w 1321"/>
                  <a:gd name="T11" fmla="*/ 409 h 712"/>
                  <a:gd name="T12" fmla="*/ 1170 w 1321"/>
                  <a:gd name="T13" fmla="*/ 427 h 712"/>
                  <a:gd name="T14" fmla="*/ 1129 w 1321"/>
                  <a:gd name="T15" fmla="*/ 443 h 712"/>
                  <a:gd name="T16" fmla="*/ 1083 w 1321"/>
                  <a:gd name="T17" fmla="*/ 459 h 712"/>
                  <a:gd name="T18" fmla="*/ 1031 w 1321"/>
                  <a:gd name="T19" fmla="*/ 471 h 712"/>
                  <a:gd name="T20" fmla="*/ 973 w 1321"/>
                  <a:gd name="T21" fmla="*/ 482 h 712"/>
                  <a:gd name="T22" fmla="*/ 913 w 1321"/>
                  <a:gd name="T23" fmla="*/ 490 h 712"/>
                  <a:gd name="T24" fmla="*/ 846 w 1321"/>
                  <a:gd name="T25" fmla="*/ 497 h 712"/>
                  <a:gd name="T26" fmla="*/ 778 w 1321"/>
                  <a:gd name="T27" fmla="*/ 501 h 712"/>
                  <a:gd name="T28" fmla="*/ 751 w 1321"/>
                  <a:gd name="T29" fmla="*/ 503 h 712"/>
                  <a:gd name="T30" fmla="*/ 449 w 1321"/>
                  <a:gd name="T31" fmla="*/ 503 h 712"/>
                  <a:gd name="T32" fmla="*/ 445 w 1321"/>
                  <a:gd name="T33" fmla="*/ 503 h 712"/>
                  <a:gd name="T34" fmla="*/ 386 w 1321"/>
                  <a:gd name="T35" fmla="*/ 500 h 712"/>
                  <a:gd name="T36" fmla="*/ 329 w 1321"/>
                  <a:gd name="T37" fmla="*/ 497 h 712"/>
                  <a:gd name="T38" fmla="*/ 275 w 1321"/>
                  <a:gd name="T39" fmla="*/ 492 h 712"/>
                  <a:gd name="T40" fmla="*/ 223 w 1321"/>
                  <a:gd name="T41" fmla="*/ 487 h 712"/>
                  <a:gd name="T42" fmla="*/ 176 w 1321"/>
                  <a:gd name="T43" fmla="*/ 478 h 712"/>
                  <a:gd name="T44" fmla="*/ 132 w 1321"/>
                  <a:gd name="T45" fmla="*/ 467 h 712"/>
                  <a:gd name="T46" fmla="*/ 96 w 1321"/>
                  <a:gd name="T47" fmla="*/ 458 h 712"/>
                  <a:gd name="T48" fmla="*/ 64 w 1321"/>
                  <a:gd name="T49" fmla="*/ 445 h 712"/>
                  <a:gd name="T50" fmla="*/ 36 w 1321"/>
                  <a:gd name="T51" fmla="*/ 429 h 712"/>
                  <a:gd name="T52" fmla="*/ 18 w 1321"/>
                  <a:gd name="T53" fmla="*/ 411 h 712"/>
                  <a:gd name="T54" fmla="*/ 6 w 1321"/>
                  <a:gd name="T55" fmla="*/ 391 h 712"/>
                  <a:gd name="T56" fmla="*/ 0 w 1321"/>
                  <a:gd name="T57" fmla="*/ 370 h 712"/>
                  <a:gd name="T58" fmla="*/ 0 w 1321"/>
                  <a:gd name="T59" fmla="*/ 367 h 712"/>
                  <a:gd name="T60" fmla="*/ 4 w 1321"/>
                  <a:gd name="T61" fmla="*/ 344 h 712"/>
                  <a:gd name="T62" fmla="*/ 16 w 1321"/>
                  <a:gd name="T63" fmla="*/ 315 h 712"/>
                  <a:gd name="T64" fmla="*/ 48 w 1321"/>
                  <a:gd name="T65" fmla="*/ 261 h 712"/>
                  <a:gd name="T66" fmla="*/ 88 w 1321"/>
                  <a:gd name="T67" fmla="*/ 211 h 712"/>
                  <a:gd name="T68" fmla="*/ 138 w 1321"/>
                  <a:gd name="T69" fmla="*/ 166 h 712"/>
                  <a:gd name="T70" fmla="*/ 192 w 1321"/>
                  <a:gd name="T71" fmla="*/ 125 h 712"/>
                  <a:gd name="T72" fmla="*/ 255 w 1321"/>
                  <a:gd name="T73" fmla="*/ 88 h 712"/>
                  <a:gd name="T74" fmla="*/ 323 w 1321"/>
                  <a:gd name="T75" fmla="*/ 58 h 712"/>
                  <a:gd name="T76" fmla="*/ 391 w 1321"/>
                  <a:gd name="T77" fmla="*/ 33 h 712"/>
                  <a:gd name="T78" fmla="*/ 470 w 1321"/>
                  <a:gd name="T79" fmla="*/ 15 h 712"/>
                  <a:gd name="T80" fmla="*/ 548 w 1321"/>
                  <a:gd name="T81" fmla="*/ 4 h 712"/>
                  <a:gd name="T82" fmla="*/ 630 w 1321"/>
                  <a:gd name="T83" fmla="*/ 0 h 712"/>
                  <a:gd name="T84" fmla="*/ 630 w 1321"/>
                  <a:gd name="T85" fmla="*/ 0 h 712"/>
                  <a:gd name="T86" fmla="*/ 717 w 1321"/>
                  <a:gd name="T87" fmla="*/ 4 h 712"/>
                  <a:gd name="T88" fmla="*/ 800 w 1321"/>
                  <a:gd name="T89" fmla="*/ 16 h 712"/>
                  <a:gd name="T90" fmla="*/ 880 w 1321"/>
                  <a:gd name="T91" fmla="*/ 37 h 712"/>
                  <a:gd name="T92" fmla="*/ 954 w 1321"/>
                  <a:gd name="T93" fmla="*/ 63 h 712"/>
                  <a:gd name="T94" fmla="*/ 1022 w 1321"/>
                  <a:gd name="T95" fmla="*/ 97 h 712"/>
                  <a:gd name="T96" fmla="*/ 1085 w 1321"/>
                  <a:gd name="T97" fmla="*/ 137 h 712"/>
                  <a:gd name="T98" fmla="*/ 1141 w 1321"/>
                  <a:gd name="T99" fmla="*/ 181 h 712"/>
                  <a:gd name="T100" fmla="*/ 1188 w 1321"/>
                  <a:gd name="T101" fmla="*/ 229 h 712"/>
                  <a:gd name="T102" fmla="*/ 1228 w 1321"/>
                  <a:gd name="T103" fmla="*/ 283 h 712"/>
                  <a:gd name="T104" fmla="*/ 1228 w 1321"/>
                  <a:gd name="T105" fmla="*/ 28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3399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75838" name="Text Box 30"/>
            <p:cNvSpPr txBox="1">
              <a:spLocks noChangeArrowheads="1"/>
            </p:cNvSpPr>
            <p:nvPr/>
          </p:nvSpPr>
          <p:spPr bwMode="gray">
            <a:xfrm>
              <a:off x="3641" y="3360"/>
              <a:ext cx="116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7429" name="Group 16"/>
          <p:cNvGrpSpPr>
            <a:grpSpLocks/>
          </p:cNvGrpSpPr>
          <p:nvPr/>
        </p:nvGrpSpPr>
        <p:grpSpPr bwMode="auto">
          <a:xfrm>
            <a:off x="1785918" y="1357298"/>
            <a:ext cx="1152525" cy="1152525"/>
            <a:chOff x="1824" y="3357"/>
            <a:chExt cx="432" cy="432"/>
          </a:xfrm>
        </p:grpSpPr>
        <p:grpSp>
          <p:nvGrpSpPr>
            <p:cNvPr id="17430" name="Group 17"/>
            <p:cNvGrpSpPr>
              <a:grpSpLocks/>
            </p:cNvGrpSpPr>
            <p:nvPr/>
          </p:nvGrpSpPr>
          <p:grpSpPr bwMode="auto">
            <a:xfrm>
              <a:off x="1824" y="3357"/>
              <a:ext cx="432" cy="432"/>
              <a:chOff x="2016" y="1920"/>
              <a:chExt cx="1680" cy="1680"/>
            </a:xfrm>
          </p:grpSpPr>
          <p:sp>
            <p:nvSpPr>
              <p:cNvPr id="17431" name="Oval 18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0C3232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17432" name="Freeform 19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28 w 1321"/>
                  <a:gd name="T1" fmla="*/ 283 h 712"/>
                  <a:gd name="T2" fmla="*/ 1244 w 1321"/>
                  <a:gd name="T3" fmla="*/ 313 h 712"/>
                  <a:gd name="T4" fmla="*/ 1247 w 1321"/>
                  <a:gd name="T5" fmla="*/ 339 h 712"/>
                  <a:gd name="T6" fmla="*/ 1242 w 1321"/>
                  <a:gd name="T7" fmla="*/ 364 h 712"/>
                  <a:gd name="T8" fmla="*/ 1225 w 1321"/>
                  <a:gd name="T9" fmla="*/ 388 h 712"/>
                  <a:gd name="T10" fmla="*/ 1201 w 1321"/>
                  <a:gd name="T11" fmla="*/ 409 h 712"/>
                  <a:gd name="T12" fmla="*/ 1170 w 1321"/>
                  <a:gd name="T13" fmla="*/ 427 h 712"/>
                  <a:gd name="T14" fmla="*/ 1129 w 1321"/>
                  <a:gd name="T15" fmla="*/ 443 h 712"/>
                  <a:gd name="T16" fmla="*/ 1083 w 1321"/>
                  <a:gd name="T17" fmla="*/ 459 h 712"/>
                  <a:gd name="T18" fmla="*/ 1031 w 1321"/>
                  <a:gd name="T19" fmla="*/ 471 h 712"/>
                  <a:gd name="T20" fmla="*/ 973 w 1321"/>
                  <a:gd name="T21" fmla="*/ 482 h 712"/>
                  <a:gd name="T22" fmla="*/ 913 w 1321"/>
                  <a:gd name="T23" fmla="*/ 490 h 712"/>
                  <a:gd name="T24" fmla="*/ 846 w 1321"/>
                  <a:gd name="T25" fmla="*/ 497 h 712"/>
                  <a:gd name="T26" fmla="*/ 778 w 1321"/>
                  <a:gd name="T27" fmla="*/ 501 h 712"/>
                  <a:gd name="T28" fmla="*/ 751 w 1321"/>
                  <a:gd name="T29" fmla="*/ 503 h 712"/>
                  <a:gd name="T30" fmla="*/ 449 w 1321"/>
                  <a:gd name="T31" fmla="*/ 503 h 712"/>
                  <a:gd name="T32" fmla="*/ 445 w 1321"/>
                  <a:gd name="T33" fmla="*/ 503 h 712"/>
                  <a:gd name="T34" fmla="*/ 386 w 1321"/>
                  <a:gd name="T35" fmla="*/ 500 h 712"/>
                  <a:gd name="T36" fmla="*/ 329 w 1321"/>
                  <a:gd name="T37" fmla="*/ 497 h 712"/>
                  <a:gd name="T38" fmla="*/ 275 w 1321"/>
                  <a:gd name="T39" fmla="*/ 492 h 712"/>
                  <a:gd name="T40" fmla="*/ 223 w 1321"/>
                  <a:gd name="T41" fmla="*/ 487 h 712"/>
                  <a:gd name="T42" fmla="*/ 176 w 1321"/>
                  <a:gd name="T43" fmla="*/ 478 h 712"/>
                  <a:gd name="T44" fmla="*/ 132 w 1321"/>
                  <a:gd name="T45" fmla="*/ 467 h 712"/>
                  <a:gd name="T46" fmla="*/ 96 w 1321"/>
                  <a:gd name="T47" fmla="*/ 458 h 712"/>
                  <a:gd name="T48" fmla="*/ 64 w 1321"/>
                  <a:gd name="T49" fmla="*/ 445 h 712"/>
                  <a:gd name="T50" fmla="*/ 36 w 1321"/>
                  <a:gd name="T51" fmla="*/ 429 h 712"/>
                  <a:gd name="T52" fmla="*/ 18 w 1321"/>
                  <a:gd name="T53" fmla="*/ 411 h 712"/>
                  <a:gd name="T54" fmla="*/ 6 w 1321"/>
                  <a:gd name="T55" fmla="*/ 391 h 712"/>
                  <a:gd name="T56" fmla="*/ 0 w 1321"/>
                  <a:gd name="T57" fmla="*/ 370 h 712"/>
                  <a:gd name="T58" fmla="*/ 0 w 1321"/>
                  <a:gd name="T59" fmla="*/ 367 h 712"/>
                  <a:gd name="T60" fmla="*/ 4 w 1321"/>
                  <a:gd name="T61" fmla="*/ 344 h 712"/>
                  <a:gd name="T62" fmla="*/ 16 w 1321"/>
                  <a:gd name="T63" fmla="*/ 315 h 712"/>
                  <a:gd name="T64" fmla="*/ 48 w 1321"/>
                  <a:gd name="T65" fmla="*/ 261 h 712"/>
                  <a:gd name="T66" fmla="*/ 88 w 1321"/>
                  <a:gd name="T67" fmla="*/ 211 h 712"/>
                  <a:gd name="T68" fmla="*/ 138 w 1321"/>
                  <a:gd name="T69" fmla="*/ 166 h 712"/>
                  <a:gd name="T70" fmla="*/ 192 w 1321"/>
                  <a:gd name="T71" fmla="*/ 125 h 712"/>
                  <a:gd name="T72" fmla="*/ 255 w 1321"/>
                  <a:gd name="T73" fmla="*/ 88 h 712"/>
                  <a:gd name="T74" fmla="*/ 323 w 1321"/>
                  <a:gd name="T75" fmla="*/ 58 h 712"/>
                  <a:gd name="T76" fmla="*/ 391 w 1321"/>
                  <a:gd name="T77" fmla="*/ 33 h 712"/>
                  <a:gd name="T78" fmla="*/ 470 w 1321"/>
                  <a:gd name="T79" fmla="*/ 15 h 712"/>
                  <a:gd name="T80" fmla="*/ 548 w 1321"/>
                  <a:gd name="T81" fmla="*/ 4 h 712"/>
                  <a:gd name="T82" fmla="*/ 630 w 1321"/>
                  <a:gd name="T83" fmla="*/ 0 h 712"/>
                  <a:gd name="T84" fmla="*/ 630 w 1321"/>
                  <a:gd name="T85" fmla="*/ 0 h 712"/>
                  <a:gd name="T86" fmla="*/ 717 w 1321"/>
                  <a:gd name="T87" fmla="*/ 4 h 712"/>
                  <a:gd name="T88" fmla="*/ 800 w 1321"/>
                  <a:gd name="T89" fmla="*/ 16 h 712"/>
                  <a:gd name="T90" fmla="*/ 880 w 1321"/>
                  <a:gd name="T91" fmla="*/ 37 h 712"/>
                  <a:gd name="T92" fmla="*/ 954 w 1321"/>
                  <a:gd name="T93" fmla="*/ 63 h 712"/>
                  <a:gd name="T94" fmla="*/ 1022 w 1321"/>
                  <a:gd name="T95" fmla="*/ 97 h 712"/>
                  <a:gd name="T96" fmla="*/ 1085 w 1321"/>
                  <a:gd name="T97" fmla="*/ 137 h 712"/>
                  <a:gd name="T98" fmla="*/ 1141 w 1321"/>
                  <a:gd name="T99" fmla="*/ 181 h 712"/>
                  <a:gd name="T100" fmla="*/ 1188 w 1321"/>
                  <a:gd name="T101" fmla="*/ 229 h 712"/>
                  <a:gd name="T102" fmla="*/ 1228 w 1321"/>
                  <a:gd name="T103" fmla="*/ 283 h 712"/>
                  <a:gd name="T104" fmla="*/ 1228 w 1321"/>
                  <a:gd name="T105" fmla="*/ 283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33CCCC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75828" name="Text Box 20"/>
            <p:cNvSpPr txBox="1">
              <a:spLocks noChangeArrowheads="1"/>
            </p:cNvSpPr>
            <p:nvPr/>
          </p:nvSpPr>
          <p:spPr bwMode="gray">
            <a:xfrm>
              <a:off x="1911" y="3438"/>
              <a:ext cx="116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434" name="Oval 37"/>
          <p:cNvSpPr>
            <a:spLocks noChangeArrowheads="1"/>
          </p:cNvSpPr>
          <p:nvPr/>
        </p:nvSpPr>
        <p:spPr bwMode="gray">
          <a:xfrm rot="-3372907">
            <a:off x="3259648" y="4464994"/>
            <a:ext cx="201612" cy="215900"/>
          </a:xfrm>
          <a:prstGeom prst="ellipse">
            <a:avLst/>
          </a:prstGeom>
          <a:gradFill rotWithShape="1">
            <a:gsLst>
              <a:gs pos="0">
                <a:srgbClr val="FF3399"/>
              </a:gs>
              <a:gs pos="100000">
                <a:srgbClr val="AA22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17439" name="Oval 5"/>
          <p:cNvSpPr>
            <a:spLocks noGrp="1" noChangeArrowheads="1"/>
          </p:cNvSpPr>
          <p:nvPr>
            <p:ph sz="quarter" idx="13"/>
          </p:nvPr>
        </p:nvSpPr>
        <p:spPr bwMode="gray">
          <a:xfrm>
            <a:off x="2714612" y="2276475"/>
            <a:ext cx="4071966" cy="2438409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742E00"/>
              </a:gs>
            </a:gsLst>
            <a:lin ang="5400000" scaled="1"/>
          </a:gradFill>
          <a:ln>
            <a:solidFill>
              <a:srgbClr val="FFFFFF"/>
            </a:solidFill>
            <a:round/>
          </a:ln>
        </p:spPr>
        <p:txBody>
          <a:bodyPr>
            <a:normAutofit lnSpcReduction="10000"/>
          </a:bodyPr>
          <a:lstStyle/>
          <a:p>
            <a:pPr>
              <a:buFont typeface="Arial" charset="0"/>
              <a:buNone/>
            </a:pPr>
            <a:r>
              <a:rPr lang="ru-RU" sz="2800" dirty="0" smtClean="0"/>
              <a:t>       </a:t>
            </a:r>
            <a:r>
              <a:rPr lang="ru-RU" b="1" dirty="0"/>
              <a:t>И</a:t>
            </a:r>
            <a:r>
              <a:rPr lang="ru-RU" b="1" dirty="0" smtClean="0"/>
              <a:t>спользование в педагогической практике технологий</a:t>
            </a:r>
          </a:p>
        </p:txBody>
      </p:sp>
      <p:sp>
        <p:nvSpPr>
          <p:cNvPr id="17440" name="Rectangle 32"/>
          <p:cNvSpPr>
            <a:spLocks noChangeArrowheads="1"/>
          </p:cNvSpPr>
          <p:nvPr/>
        </p:nvSpPr>
        <p:spPr bwMode="auto">
          <a:xfrm>
            <a:off x="7199313" y="4891498"/>
            <a:ext cx="194468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uk-UA" b="1" dirty="0"/>
              <a:t> </a:t>
            </a:r>
            <a:r>
              <a:rPr lang="uk-UA" b="1" dirty="0" err="1"/>
              <a:t>Технология</a:t>
            </a:r>
            <a:r>
              <a:rPr lang="uk-UA" b="1" dirty="0"/>
              <a:t> </a:t>
            </a:r>
            <a:r>
              <a:rPr lang="uk-UA" b="1" dirty="0" err="1" smtClean="0"/>
              <a:t>образования</a:t>
            </a:r>
            <a:r>
              <a:rPr lang="uk-UA" b="1" dirty="0" smtClean="0"/>
              <a:t> </a:t>
            </a:r>
            <a:r>
              <a:rPr lang="uk-UA" b="1" dirty="0"/>
              <a:t>и </a:t>
            </a:r>
            <a:r>
              <a:rPr lang="uk-UA" b="1" dirty="0" err="1" smtClean="0"/>
              <a:t>воспитания</a:t>
            </a:r>
            <a:r>
              <a:rPr lang="uk-UA" b="1" dirty="0" smtClean="0"/>
              <a:t> </a:t>
            </a:r>
            <a:r>
              <a:rPr lang="uk-UA" b="1" dirty="0"/>
              <a:t>на </a:t>
            </a:r>
            <a:r>
              <a:rPr lang="uk-UA" b="1" dirty="0" err="1"/>
              <a:t>основании</a:t>
            </a:r>
            <a:r>
              <a:rPr lang="uk-UA" b="1" dirty="0"/>
              <a:t> </a:t>
            </a:r>
            <a:r>
              <a:rPr lang="uk-UA" b="1" dirty="0" err="1"/>
              <a:t>ситуации</a:t>
            </a:r>
            <a:r>
              <a:rPr lang="uk-UA" b="1" dirty="0"/>
              <a:t> </a:t>
            </a:r>
            <a:r>
              <a:rPr lang="uk-UA" b="1" dirty="0" err="1"/>
              <a:t>Успеха</a:t>
            </a:r>
            <a:endParaRPr lang="uk-UA" b="1" dirty="0"/>
          </a:p>
        </p:txBody>
      </p:sp>
      <p:grpSp>
        <p:nvGrpSpPr>
          <p:cNvPr id="17441" name="Group 38"/>
          <p:cNvGrpSpPr>
            <a:grpSpLocks/>
          </p:cNvGrpSpPr>
          <p:nvPr/>
        </p:nvGrpSpPr>
        <p:grpSpPr bwMode="auto">
          <a:xfrm>
            <a:off x="5724525" y="4724400"/>
            <a:ext cx="576263" cy="504825"/>
            <a:chOff x="2016" y="2304"/>
            <a:chExt cx="231" cy="130"/>
          </a:xfrm>
        </p:grpSpPr>
        <p:sp>
          <p:nvSpPr>
            <p:cNvPr id="375847" name="Oval 39"/>
            <p:cNvSpPr>
              <a:spLocks noChangeArrowheads="1"/>
            </p:cNvSpPr>
            <p:nvPr/>
          </p:nvSpPr>
          <p:spPr bwMode="gray">
            <a:xfrm rot="-3372907">
              <a:off x="2019" y="2301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003399"/>
                </a:gs>
                <a:gs pos="100000">
                  <a:srgbClr val="0022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algn="ctr"/>
              <a:endParaRPr lang="ru-RU"/>
            </a:p>
          </p:txBody>
        </p:sp>
        <p:sp>
          <p:nvSpPr>
            <p:cNvPr id="375848" name="Oval 40"/>
            <p:cNvSpPr>
              <a:spLocks noChangeArrowheads="1"/>
            </p:cNvSpPr>
            <p:nvPr/>
          </p:nvSpPr>
          <p:spPr bwMode="gray">
            <a:xfrm rot="-3372907">
              <a:off x="2160" y="2351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003399"/>
                </a:gs>
                <a:gs pos="100000">
                  <a:srgbClr val="0022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algn="ctr"/>
              <a:endParaRPr lang="ru-RU"/>
            </a:p>
          </p:txBody>
        </p:sp>
      </p:grpSp>
      <p:grpSp>
        <p:nvGrpSpPr>
          <p:cNvPr id="17444" name="Group 13"/>
          <p:cNvGrpSpPr>
            <a:grpSpLocks/>
          </p:cNvGrpSpPr>
          <p:nvPr/>
        </p:nvGrpSpPr>
        <p:grpSpPr bwMode="auto">
          <a:xfrm flipV="1">
            <a:off x="2857488" y="2428868"/>
            <a:ext cx="503238" cy="503238"/>
            <a:chOff x="2236" y="3191"/>
            <a:chExt cx="201" cy="176"/>
          </a:xfrm>
        </p:grpSpPr>
        <p:sp>
          <p:nvSpPr>
            <p:cNvPr id="17445" name="Oval 14"/>
            <p:cNvSpPr>
              <a:spLocks noChangeArrowheads="1"/>
            </p:cNvSpPr>
            <p:nvPr/>
          </p:nvSpPr>
          <p:spPr bwMode="gray">
            <a:xfrm rot="-3372907">
              <a:off x="2239" y="3282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22888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algn="ctr"/>
              <a:endParaRPr lang="ru-RU"/>
            </a:p>
          </p:txBody>
        </p:sp>
        <p:sp>
          <p:nvSpPr>
            <p:cNvPr id="17446" name="Oval 15"/>
            <p:cNvSpPr>
              <a:spLocks noChangeArrowheads="1"/>
            </p:cNvSpPr>
            <p:nvPr/>
          </p:nvSpPr>
          <p:spPr bwMode="gray">
            <a:xfrm rot="-3372907">
              <a:off x="2353" y="3188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22888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algn="ctr"/>
              <a:endParaRPr lang="ru-RU"/>
            </a:p>
          </p:txBody>
        </p:sp>
      </p:grpSp>
      <p:sp>
        <p:nvSpPr>
          <p:cNvPr id="17447" name="Oval 37"/>
          <p:cNvSpPr>
            <a:spLocks noChangeArrowheads="1"/>
          </p:cNvSpPr>
          <p:nvPr/>
        </p:nvSpPr>
        <p:spPr bwMode="gray">
          <a:xfrm rot="-3372907">
            <a:off x="2959320" y="4653180"/>
            <a:ext cx="215900" cy="360362"/>
          </a:xfrm>
          <a:prstGeom prst="ellipse">
            <a:avLst/>
          </a:prstGeom>
          <a:gradFill rotWithShape="1">
            <a:gsLst>
              <a:gs pos="0">
                <a:srgbClr val="FF3399"/>
              </a:gs>
              <a:gs pos="100000">
                <a:srgbClr val="AA22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grpSp>
        <p:nvGrpSpPr>
          <p:cNvPr id="17448" name="Group 41"/>
          <p:cNvGrpSpPr>
            <a:grpSpLocks/>
          </p:cNvGrpSpPr>
          <p:nvPr/>
        </p:nvGrpSpPr>
        <p:grpSpPr bwMode="auto">
          <a:xfrm rot="2187964" flipH="1">
            <a:off x="5715008" y="2357430"/>
            <a:ext cx="287337" cy="574675"/>
            <a:chOff x="2832" y="1612"/>
            <a:chExt cx="87" cy="260"/>
          </a:xfrm>
        </p:grpSpPr>
        <p:sp>
          <p:nvSpPr>
            <p:cNvPr id="17449" name="Oval 42"/>
            <p:cNvSpPr>
              <a:spLocks noChangeArrowheads="1"/>
            </p:cNvSpPr>
            <p:nvPr/>
          </p:nvSpPr>
          <p:spPr bwMode="gray">
            <a:xfrm rot="-3372907">
              <a:off x="2835" y="1609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AAAA44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 vert="eaVert" anchor="ctr"/>
            <a:lstStyle/>
            <a:p>
              <a:pPr algn="ctr"/>
              <a:endParaRPr lang="ru-RU"/>
            </a:p>
          </p:txBody>
        </p:sp>
        <p:sp>
          <p:nvSpPr>
            <p:cNvPr id="17450" name="Oval 43"/>
            <p:cNvSpPr>
              <a:spLocks noChangeArrowheads="1"/>
            </p:cNvSpPr>
            <p:nvPr/>
          </p:nvSpPr>
          <p:spPr bwMode="gray">
            <a:xfrm rot="-3372907">
              <a:off x="2835" y="1787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AAAA44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 vert="eaVert" anchor="ctr"/>
            <a:lstStyle/>
            <a:p>
              <a:pPr algn="ctr"/>
              <a:endParaRPr lang="ru-RU"/>
            </a:p>
          </p:txBody>
        </p:sp>
      </p:grpSp>
      <p:sp>
        <p:nvSpPr>
          <p:cNvPr id="17451" name="Rectangle 43"/>
          <p:cNvSpPr>
            <a:spLocks noChangeArrowheads="1"/>
          </p:cNvSpPr>
          <p:nvPr/>
        </p:nvSpPr>
        <p:spPr bwMode="auto">
          <a:xfrm>
            <a:off x="6814831" y="1860650"/>
            <a:ext cx="232916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uk-UA" b="1" dirty="0" err="1"/>
              <a:t>Технология</a:t>
            </a:r>
            <a:r>
              <a:rPr lang="uk-UA" b="1" dirty="0"/>
              <a:t> </a:t>
            </a:r>
            <a:r>
              <a:rPr lang="uk-UA" b="1" dirty="0" err="1"/>
              <a:t>л</a:t>
            </a:r>
            <a:r>
              <a:rPr lang="uk-UA" b="1" dirty="0" err="1" smtClean="0"/>
              <a:t>ичностно</a:t>
            </a:r>
            <a:r>
              <a:rPr lang="uk-UA" b="1" dirty="0" smtClean="0"/>
              <a:t> </a:t>
            </a:r>
            <a:r>
              <a:rPr lang="uk-UA" b="1" dirty="0" err="1"/>
              <a:t>–</a:t>
            </a:r>
            <a:r>
              <a:rPr lang="uk-UA" b="1" dirty="0" err="1" smtClean="0"/>
              <a:t>ориентированного</a:t>
            </a:r>
            <a:r>
              <a:rPr lang="uk-UA" b="1" dirty="0" smtClean="0"/>
              <a:t> </a:t>
            </a:r>
            <a:r>
              <a:rPr lang="uk-UA" b="1" dirty="0" err="1"/>
              <a:t>обучения</a:t>
            </a:r>
            <a:r>
              <a:rPr lang="uk-UA" b="1" dirty="0"/>
              <a:t> и </a:t>
            </a:r>
            <a:r>
              <a:rPr lang="uk-UA" b="1" dirty="0" err="1"/>
              <a:t>воспитания</a:t>
            </a:r>
            <a:endParaRPr lang="uk-UA" b="1" dirty="0"/>
          </a:p>
        </p:txBody>
      </p:sp>
      <p:sp>
        <p:nvSpPr>
          <p:cNvPr id="17452" name="Rectangle 44"/>
          <p:cNvSpPr>
            <a:spLocks noChangeArrowheads="1"/>
          </p:cNvSpPr>
          <p:nvPr/>
        </p:nvSpPr>
        <p:spPr bwMode="auto">
          <a:xfrm>
            <a:off x="251520" y="5500718"/>
            <a:ext cx="235745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uk-UA" b="1" dirty="0" err="1"/>
              <a:t>Технология</a:t>
            </a:r>
            <a:r>
              <a:rPr lang="uk-UA" b="1" dirty="0"/>
              <a:t>  </a:t>
            </a:r>
            <a:r>
              <a:rPr lang="uk-UA" b="1" dirty="0" err="1" smtClean="0"/>
              <a:t>диференционного</a:t>
            </a:r>
            <a:r>
              <a:rPr lang="uk-UA" b="1" dirty="0" smtClean="0"/>
              <a:t> </a:t>
            </a:r>
            <a:r>
              <a:rPr lang="uk-UA" b="1" dirty="0" err="1" smtClean="0"/>
              <a:t>обучения</a:t>
            </a:r>
            <a:r>
              <a:rPr lang="uk-UA" b="1" dirty="0" smtClean="0"/>
              <a:t> и </a:t>
            </a:r>
            <a:r>
              <a:rPr lang="uk-UA" b="1" dirty="0" err="1" smtClean="0"/>
              <a:t>воспитания</a:t>
            </a:r>
            <a:endParaRPr lang="uk-UA" b="1" dirty="0"/>
          </a:p>
        </p:txBody>
      </p:sp>
      <p:sp>
        <p:nvSpPr>
          <p:cNvPr id="17453" name="Rectangle 45"/>
          <p:cNvSpPr>
            <a:spLocks noChangeArrowheads="1"/>
          </p:cNvSpPr>
          <p:nvPr/>
        </p:nvSpPr>
        <p:spPr bwMode="auto">
          <a:xfrm>
            <a:off x="159900" y="1963215"/>
            <a:ext cx="19446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uk-UA" b="1" dirty="0" err="1" smtClean="0"/>
              <a:t>Технология</a:t>
            </a:r>
            <a:r>
              <a:rPr lang="uk-UA" b="1" dirty="0" smtClean="0"/>
              <a:t> </a:t>
            </a:r>
            <a:r>
              <a:rPr lang="uk-UA" b="1" dirty="0" err="1" smtClean="0"/>
              <a:t>эффективной</a:t>
            </a:r>
            <a:r>
              <a:rPr lang="uk-UA" b="1" dirty="0" smtClean="0"/>
              <a:t> </a:t>
            </a:r>
            <a:r>
              <a:rPr lang="uk-UA" b="1" dirty="0" err="1"/>
              <a:t>речевой</a:t>
            </a:r>
            <a:r>
              <a:rPr lang="uk-UA" b="1" dirty="0"/>
              <a:t> </a:t>
            </a:r>
            <a:r>
              <a:rPr lang="uk-UA" b="1" dirty="0" err="1"/>
              <a:t>деятельности</a:t>
            </a:r>
            <a:r>
              <a:rPr lang="uk-UA" b="1" dirty="0"/>
              <a:t> </a:t>
            </a:r>
            <a:r>
              <a:rPr lang="uk-UA" b="1" dirty="0" err="1"/>
              <a:t>обучения</a:t>
            </a:r>
            <a:r>
              <a:rPr lang="uk-UA" b="1" dirty="0"/>
              <a:t> и </a:t>
            </a:r>
            <a:r>
              <a:rPr lang="uk-UA" b="1" dirty="0" err="1"/>
              <a:t>воспитания</a:t>
            </a:r>
            <a:endParaRPr lang="uk-UA" b="1" dirty="0"/>
          </a:p>
        </p:txBody>
      </p:sp>
      <p:sp>
        <p:nvSpPr>
          <p:cNvPr id="2" name="Прямокутник 1"/>
          <p:cNvSpPr/>
          <p:nvPr/>
        </p:nvSpPr>
        <p:spPr>
          <a:xfrm>
            <a:off x="251520" y="260648"/>
            <a:ext cx="86409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Модель </a:t>
            </a:r>
            <a:r>
              <a:rPr lang="ru-RU" sz="3200" b="1" i="1" kern="1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дополнительного </a:t>
            </a:r>
            <a:r>
              <a:rPr lang="ru-RU" sz="3200" b="1" i="1" kern="1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образования </a:t>
            </a:r>
          </a:p>
          <a:p>
            <a:pPr algn="ctr"/>
            <a:r>
              <a:rPr lang="ru-RU" sz="3200" b="1" i="1" kern="1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в классах полного </a:t>
            </a:r>
            <a:r>
              <a:rPr lang="ru-RU" sz="3200" b="1" i="1" kern="1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/>
                <a:cs typeface="Arial"/>
              </a:rPr>
              <a:t>дня</a:t>
            </a:r>
            <a:endParaRPr lang="uk-UA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 advClick="0" advTm="5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" y="2276872"/>
            <a:ext cx="162242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72072"/>
            <a:ext cx="52435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1228725"/>
            <a:ext cx="52435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71776"/>
            <a:ext cx="5456237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27" y="3356992"/>
            <a:ext cx="63214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141" y="4148535"/>
            <a:ext cx="620553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17" y="4869160"/>
            <a:ext cx="614521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83" y="1386681"/>
            <a:ext cx="3841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047" y="2171647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59" y="2802731"/>
            <a:ext cx="3841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585" y="3472879"/>
            <a:ext cx="35401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12" y="4195560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4945359"/>
            <a:ext cx="3841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87360" y="129321"/>
            <a:ext cx="86740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32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Реализация</a:t>
            </a:r>
            <a:r>
              <a:rPr lang="uk-UA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uk-UA" sz="32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научно–технологического</a:t>
            </a:r>
            <a:r>
              <a:rPr lang="uk-UA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             </a:t>
            </a:r>
            <a:br>
              <a:rPr lang="uk-UA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r>
              <a:rPr lang="uk-UA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    </a:t>
            </a:r>
            <a:r>
              <a:rPr lang="uk-UA" sz="32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                                       </a:t>
            </a:r>
            <a:r>
              <a:rPr lang="uk-UA" sz="32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направления</a:t>
            </a:r>
            <a:endParaRPr lang="uk-UA" sz="32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E67C8">
                      <a:tint val="40000"/>
                      <a:satMod val="250000"/>
                    </a:srgbClr>
                  </a:gs>
                  <a:gs pos="9000">
                    <a:srgbClr val="4E67C8">
                      <a:tint val="52000"/>
                      <a:satMod val="300000"/>
                    </a:srgbClr>
                  </a:gs>
                  <a:gs pos="50000">
                    <a:srgbClr val="4E67C8">
                      <a:shade val="20000"/>
                      <a:satMod val="300000"/>
                    </a:srgbClr>
                  </a:gs>
                  <a:gs pos="79000">
                    <a:srgbClr val="4E67C8">
                      <a:tint val="52000"/>
                      <a:satMod val="300000"/>
                    </a:srgbClr>
                  </a:gs>
                  <a:gs pos="100000">
                    <a:srgbClr val="4E67C8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4526072"/>
      </p:ext>
    </p:extLst>
  </p:cSld>
  <p:clrMapOvr>
    <a:masterClrMapping/>
  </p:clrMapOvr>
  <p:transition spd="med" advClick="0" advTm="5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utoShape 53"/>
          <p:cNvSpPr>
            <a:spLocks noChangeArrowheads="1"/>
          </p:cNvSpPr>
          <p:nvPr/>
        </p:nvSpPr>
        <p:spPr bwMode="gray">
          <a:xfrm>
            <a:off x="1497627" y="5839137"/>
            <a:ext cx="4419600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uk-UA" sz="1600" b="1" dirty="0" err="1">
                <a:solidFill>
                  <a:srgbClr val="000000"/>
                </a:solidFill>
              </a:rPr>
              <a:t>Работа</a:t>
            </a:r>
            <a:r>
              <a:rPr lang="uk-UA" sz="1600" b="1" dirty="0">
                <a:solidFill>
                  <a:srgbClr val="000000"/>
                </a:solidFill>
              </a:rPr>
              <a:t> спортивно - </a:t>
            </a:r>
            <a:r>
              <a:rPr lang="uk-UA" sz="1600" b="1" dirty="0" err="1">
                <a:solidFill>
                  <a:srgbClr val="000000"/>
                </a:solidFill>
              </a:rPr>
              <a:t>туристическая</a:t>
            </a:r>
            <a:endParaRPr lang="uk-UA" sz="1600" b="1" dirty="0">
              <a:solidFill>
                <a:srgbClr val="000000"/>
              </a:solidFill>
            </a:endParaRPr>
          </a:p>
        </p:txBody>
      </p:sp>
      <p:sp>
        <p:nvSpPr>
          <p:cNvPr id="94" name="AutoShape 53"/>
          <p:cNvSpPr>
            <a:spLocks noChangeArrowheads="1"/>
          </p:cNvSpPr>
          <p:nvPr/>
        </p:nvSpPr>
        <p:spPr bwMode="gray">
          <a:xfrm>
            <a:off x="571500" y="642938"/>
            <a:ext cx="5286375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uk-UA" sz="1600" b="1">
                <a:solidFill>
                  <a:srgbClr val="000000"/>
                </a:solidFill>
              </a:rPr>
              <a:t>Уроки физической культуры и основ здоровья </a:t>
            </a:r>
          </a:p>
        </p:txBody>
      </p:sp>
      <p:sp>
        <p:nvSpPr>
          <p:cNvPr id="267318" name="AutoShape 54"/>
          <p:cNvSpPr>
            <a:spLocks noChangeArrowheads="1"/>
          </p:cNvSpPr>
          <p:nvPr/>
        </p:nvSpPr>
        <p:spPr bwMode="ltGray">
          <a:xfrm rot="5400000">
            <a:off x="-2734469" y="1348581"/>
            <a:ext cx="5467350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ru-RU">
              <a:cs typeface="+mn-cs"/>
            </a:endParaRPr>
          </a:p>
        </p:txBody>
      </p:sp>
      <p:sp>
        <p:nvSpPr>
          <p:cNvPr id="267319" name="AutoShape 55"/>
          <p:cNvSpPr>
            <a:spLocks noChangeArrowheads="1"/>
          </p:cNvSpPr>
          <p:nvPr/>
        </p:nvSpPr>
        <p:spPr bwMode="ltGray">
          <a:xfrm rot="5400000" flipH="1">
            <a:off x="-2378869" y="1681957"/>
            <a:ext cx="4757737" cy="3930650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0">
            <a:gsLst>
              <a:gs pos="0">
                <a:schemeClr val="bg1">
                  <a:gamma/>
                  <a:tint val="42353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ru-RU" dirty="0">
              <a:cs typeface="+mn-cs"/>
            </a:endParaRPr>
          </a:p>
        </p:txBody>
      </p:sp>
      <p:sp>
        <p:nvSpPr>
          <p:cNvPr id="267317" name="AutoShape 53"/>
          <p:cNvSpPr>
            <a:spLocks noChangeArrowheads="1"/>
          </p:cNvSpPr>
          <p:nvPr/>
        </p:nvSpPr>
        <p:spPr bwMode="gray">
          <a:xfrm>
            <a:off x="1928813" y="5214938"/>
            <a:ext cx="4419600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uk-UA" sz="1600" b="1" dirty="0" err="1">
                <a:solidFill>
                  <a:srgbClr val="000000"/>
                </a:solidFill>
              </a:rPr>
              <a:t>Военно</a:t>
            </a:r>
            <a:r>
              <a:rPr lang="uk-UA" sz="1600" b="1" dirty="0">
                <a:solidFill>
                  <a:srgbClr val="000000"/>
                </a:solidFill>
              </a:rPr>
              <a:t> – </a:t>
            </a:r>
            <a:r>
              <a:rPr lang="uk-UA" sz="1600" b="1" dirty="0" err="1">
                <a:solidFill>
                  <a:srgbClr val="000000"/>
                </a:solidFill>
              </a:rPr>
              <a:t>патриотическая</a:t>
            </a:r>
            <a:r>
              <a:rPr lang="uk-UA" sz="1600" b="1" dirty="0">
                <a:solidFill>
                  <a:srgbClr val="000000"/>
                </a:solidFill>
              </a:rPr>
              <a:t> </a:t>
            </a:r>
            <a:r>
              <a:rPr lang="uk-UA" sz="1600" b="1" dirty="0" err="1" smtClean="0">
                <a:solidFill>
                  <a:srgbClr val="000000"/>
                </a:solidFill>
              </a:rPr>
              <a:t>работа</a:t>
            </a:r>
            <a:endParaRPr lang="uk-UA" sz="1600" b="1" dirty="0">
              <a:solidFill>
                <a:srgbClr val="000000"/>
              </a:solidFill>
            </a:endParaRPr>
          </a:p>
        </p:txBody>
      </p:sp>
      <p:sp>
        <p:nvSpPr>
          <p:cNvPr id="267342" name="AutoShape 78"/>
          <p:cNvSpPr>
            <a:spLocks noChangeArrowheads="1"/>
          </p:cNvSpPr>
          <p:nvPr/>
        </p:nvSpPr>
        <p:spPr bwMode="gray">
          <a:xfrm>
            <a:off x="2357438" y="4643438"/>
            <a:ext cx="4643437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uk-UA" sz="1600" b="1" dirty="0" smtClean="0">
              <a:solidFill>
                <a:srgbClr val="000000"/>
              </a:solidFill>
            </a:endParaRPr>
          </a:p>
          <a:p>
            <a:pPr algn="ctr" eaLnBrk="0" hangingPunct="0"/>
            <a:r>
              <a:rPr lang="uk-UA" sz="1600" b="1" dirty="0" err="1" smtClean="0">
                <a:solidFill>
                  <a:srgbClr val="000000"/>
                </a:solidFill>
              </a:rPr>
              <a:t>Спортивно-</a:t>
            </a:r>
            <a:r>
              <a:rPr lang="uk-UA" sz="1600" b="1" dirty="0" smtClean="0">
                <a:solidFill>
                  <a:srgbClr val="000000"/>
                </a:solidFill>
              </a:rPr>
              <a:t> </a:t>
            </a:r>
            <a:r>
              <a:rPr lang="uk-UA" sz="1600" b="1" dirty="0" err="1">
                <a:solidFill>
                  <a:srgbClr val="000000"/>
                </a:solidFill>
              </a:rPr>
              <a:t>краеведческая</a:t>
            </a:r>
            <a:r>
              <a:rPr lang="uk-UA" sz="1600" b="1" dirty="0">
                <a:solidFill>
                  <a:srgbClr val="000000"/>
                </a:solidFill>
              </a:rPr>
              <a:t> </a:t>
            </a:r>
            <a:r>
              <a:rPr lang="uk-UA" sz="1600" b="1" dirty="0" err="1">
                <a:solidFill>
                  <a:srgbClr val="000000"/>
                </a:solidFill>
              </a:rPr>
              <a:t>работа</a:t>
            </a:r>
            <a:endParaRPr lang="uk-UA" sz="1600" b="1" dirty="0">
              <a:solidFill>
                <a:srgbClr val="000000"/>
              </a:solidFill>
            </a:endParaRPr>
          </a:p>
          <a:p>
            <a:pPr algn="ctr" eaLnBrk="0" hangingPunct="0"/>
            <a:endParaRPr lang="en-US" sz="1600" b="1" dirty="0"/>
          </a:p>
        </p:txBody>
      </p:sp>
      <p:sp>
        <p:nvSpPr>
          <p:cNvPr id="267345" name="AutoShape 81"/>
          <p:cNvSpPr>
            <a:spLocks noChangeArrowheads="1"/>
          </p:cNvSpPr>
          <p:nvPr/>
        </p:nvSpPr>
        <p:spPr bwMode="gray">
          <a:xfrm>
            <a:off x="2428875" y="3500438"/>
            <a:ext cx="6031557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uk-UA" sz="1600" b="1">
                <a:solidFill>
                  <a:srgbClr val="000000"/>
                </a:solidFill>
              </a:rPr>
              <a:t>Психолого- педагогическое сопровождение</a:t>
            </a:r>
          </a:p>
        </p:txBody>
      </p:sp>
      <p:sp>
        <p:nvSpPr>
          <p:cNvPr id="267348" name="AutoShape 84"/>
          <p:cNvSpPr>
            <a:spLocks noChangeArrowheads="1"/>
          </p:cNvSpPr>
          <p:nvPr/>
        </p:nvSpPr>
        <p:spPr bwMode="gray">
          <a:xfrm>
            <a:off x="2286000" y="2928938"/>
            <a:ext cx="6858000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uk-UA" sz="1600" b="1" dirty="0" err="1" smtClean="0">
                <a:solidFill>
                  <a:srgbClr val="000000"/>
                </a:solidFill>
              </a:rPr>
              <a:t>Работа</a:t>
            </a:r>
            <a:r>
              <a:rPr lang="uk-UA" sz="1600" b="1" dirty="0" smtClean="0">
                <a:solidFill>
                  <a:srgbClr val="000000"/>
                </a:solidFill>
              </a:rPr>
              <a:t> </a:t>
            </a:r>
            <a:r>
              <a:rPr lang="uk-UA" sz="1600" b="1" dirty="0">
                <a:solidFill>
                  <a:srgbClr val="000000"/>
                </a:solidFill>
              </a:rPr>
              <a:t>в рамках </a:t>
            </a:r>
            <a:r>
              <a:rPr lang="uk-UA" sz="1600" b="1" dirty="0" err="1">
                <a:solidFill>
                  <a:srgbClr val="000000"/>
                </a:solidFill>
              </a:rPr>
              <a:t>проекта</a:t>
            </a:r>
            <a:r>
              <a:rPr lang="uk-UA" sz="1600" b="1" dirty="0">
                <a:solidFill>
                  <a:srgbClr val="000000"/>
                </a:solidFill>
              </a:rPr>
              <a:t> </a:t>
            </a:r>
            <a:r>
              <a:rPr lang="uk-UA" sz="1600" b="1" dirty="0" smtClean="0">
                <a:solidFill>
                  <a:srgbClr val="000000"/>
                </a:solidFill>
              </a:rPr>
              <a:t>“Папа, </a:t>
            </a:r>
            <a:r>
              <a:rPr lang="uk-UA" sz="1600" b="1" dirty="0">
                <a:solidFill>
                  <a:srgbClr val="000000"/>
                </a:solidFill>
              </a:rPr>
              <a:t>мама, я – </a:t>
            </a:r>
            <a:r>
              <a:rPr lang="uk-UA" sz="1600" b="1" dirty="0" smtClean="0">
                <a:solidFill>
                  <a:srgbClr val="000000"/>
                </a:solidFill>
              </a:rPr>
              <a:t>спортивная сем</a:t>
            </a:r>
            <a:r>
              <a:rPr lang="uk-UA" sz="1600" b="1" dirty="0" smtClean="0">
                <a:solidFill>
                  <a:srgbClr val="000000"/>
                </a:solidFill>
                <a:latin typeface="Comic Sans MS" pitchFamily="66" charset="0"/>
              </a:rPr>
              <a:t>ь</a:t>
            </a:r>
            <a:r>
              <a:rPr lang="uk-UA" sz="1600" b="1" dirty="0" smtClean="0">
                <a:solidFill>
                  <a:srgbClr val="000000"/>
                </a:solidFill>
              </a:rPr>
              <a:t>я</a:t>
            </a:r>
            <a:r>
              <a:rPr lang="uk-UA" sz="1600" b="1" dirty="0">
                <a:solidFill>
                  <a:srgbClr val="000000"/>
                </a:solidFill>
              </a:rPr>
              <a:t>”</a:t>
            </a:r>
          </a:p>
        </p:txBody>
      </p:sp>
      <p:sp>
        <p:nvSpPr>
          <p:cNvPr id="267351" name="AutoShape 87"/>
          <p:cNvSpPr>
            <a:spLocks noChangeArrowheads="1"/>
          </p:cNvSpPr>
          <p:nvPr/>
        </p:nvSpPr>
        <p:spPr bwMode="gray">
          <a:xfrm>
            <a:off x="1714500" y="1785938"/>
            <a:ext cx="5786438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uk-UA" sz="1600" b="1">
                <a:solidFill>
                  <a:srgbClr val="000000"/>
                </a:solidFill>
              </a:rPr>
              <a:t>Проведение олимпийских уроков </a:t>
            </a:r>
          </a:p>
        </p:txBody>
      </p:sp>
      <p:grpSp>
        <p:nvGrpSpPr>
          <p:cNvPr id="21515" name="Group 88"/>
          <p:cNvGrpSpPr>
            <a:grpSpLocks/>
          </p:cNvGrpSpPr>
          <p:nvPr/>
        </p:nvGrpSpPr>
        <p:grpSpPr bwMode="auto">
          <a:xfrm>
            <a:off x="1319763" y="1818212"/>
            <a:ext cx="381000" cy="381000"/>
            <a:chOff x="2078" y="1680"/>
            <a:chExt cx="1615" cy="1615"/>
          </a:xfrm>
        </p:grpSpPr>
        <p:sp>
          <p:nvSpPr>
            <p:cNvPr id="21516" name="Oval 8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1517" name="Oval 9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67355" name="Oval 91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19" name="Oval 9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  <p:sp>
          <p:nvSpPr>
            <p:cNvPr id="267357" name="Oval 93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21" name="Oval 9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</p:grpSp>
      <p:grpSp>
        <p:nvGrpSpPr>
          <p:cNvPr id="21522" name="Group 95"/>
          <p:cNvGrpSpPr>
            <a:grpSpLocks/>
          </p:cNvGrpSpPr>
          <p:nvPr/>
        </p:nvGrpSpPr>
        <p:grpSpPr bwMode="auto">
          <a:xfrm>
            <a:off x="1893957" y="2984269"/>
            <a:ext cx="381000" cy="381000"/>
            <a:chOff x="2078" y="1680"/>
            <a:chExt cx="1615" cy="1615"/>
          </a:xfrm>
        </p:grpSpPr>
        <p:sp>
          <p:nvSpPr>
            <p:cNvPr id="21523" name="Oval 9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1524" name="Oval 9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67362" name="Oval 98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26" name="Oval 9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  <p:sp>
          <p:nvSpPr>
            <p:cNvPr id="267364" name="Oval 100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28" name="Oval 10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</p:grpSp>
      <p:grpSp>
        <p:nvGrpSpPr>
          <p:cNvPr id="21529" name="Group 102"/>
          <p:cNvGrpSpPr>
            <a:grpSpLocks/>
          </p:cNvGrpSpPr>
          <p:nvPr/>
        </p:nvGrpSpPr>
        <p:grpSpPr bwMode="auto">
          <a:xfrm>
            <a:off x="2033492" y="3571875"/>
            <a:ext cx="381000" cy="381000"/>
            <a:chOff x="2078" y="1680"/>
            <a:chExt cx="1615" cy="1615"/>
          </a:xfrm>
        </p:grpSpPr>
        <p:sp>
          <p:nvSpPr>
            <p:cNvPr id="21530" name="Oval 10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1531" name="Oval 10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67369" name="Oval 105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33" name="Oval 10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  <p:sp>
          <p:nvSpPr>
            <p:cNvPr id="267371" name="Oval 107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35" name="Oval 10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</p:grpSp>
      <p:grpSp>
        <p:nvGrpSpPr>
          <p:cNvPr id="21536" name="Group 109"/>
          <p:cNvGrpSpPr>
            <a:grpSpLocks/>
          </p:cNvGrpSpPr>
          <p:nvPr/>
        </p:nvGrpSpPr>
        <p:grpSpPr bwMode="auto">
          <a:xfrm>
            <a:off x="1945900" y="4641330"/>
            <a:ext cx="381000" cy="381000"/>
            <a:chOff x="2078" y="1680"/>
            <a:chExt cx="1615" cy="1615"/>
          </a:xfrm>
        </p:grpSpPr>
        <p:sp>
          <p:nvSpPr>
            <p:cNvPr id="21537" name="Oval 1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1538" name="Oval 1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67376" name="Oval 112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40" name="Oval 11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  <p:sp>
          <p:nvSpPr>
            <p:cNvPr id="267378" name="Oval 114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42" name="Oval 11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</p:grpSp>
      <p:grpSp>
        <p:nvGrpSpPr>
          <p:cNvPr id="21543" name="Group 116"/>
          <p:cNvGrpSpPr>
            <a:grpSpLocks/>
          </p:cNvGrpSpPr>
          <p:nvPr/>
        </p:nvGrpSpPr>
        <p:grpSpPr bwMode="auto">
          <a:xfrm>
            <a:off x="1511078" y="5250611"/>
            <a:ext cx="355600" cy="381000"/>
            <a:chOff x="2078" y="1680"/>
            <a:chExt cx="1615" cy="1615"/>
          </a:xfrm>
        </p:grpSpPr>
        <p:sp>
          <p:nvSpPr>
            <p:cNvPr id="21544" name="Oval 1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1545" name="Oval 1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67383" name="Oval 119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47" name="Oval 12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  <p:sp>
          <p:nvSpPr>
            <p:cNvPr id="267385" name="Oval 121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49" name="Oval 12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</p:grpSp>
      <p:grpSp>
        <p:nvGrpSpPr>
          <p:cNvPr id="21558" name="Group 88"/>
          <p:cNvGrpSpPr>
            <a:grpSpLocks/>
          </p:cNvGrpSpPr>
          <p:nvPr/>
        </p:nvGrpSpPr>
        <p:grpSpPr bwMode="auto">
          <a:xfrm>
            <a:off x="887403" y="5839137"/>
            <a:ext cx="381000" cy="381000"/>
            <a:chOff x="2078" y="1680"/>
            <a:chExt cx="1615" cy="1615"/>
          </a:xfrm>
        </p:grpSpPr>
        <p:sp>
          <p:nvSpPr>
            <p:cNvPr id="21559" name="Oval 8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1560" name="Oval 9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58" name="Oval 91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62" name="Oval 9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  <p:sp>
          <p:nvSpPr>
            <p:cNvPr id="60" name="Oval 93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64" name="Oval 9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</p:grpSp>
      <p:sp>
        <p:nvSpPr>
          <p:cNvPr id="70" name="AutoShape 81"/>
          <p:cNvSpPr>
            <a:spLocks noChangeArrowheads="1"/>
          </p:cNvSpPr>
          <p:nvPr/>
        </p:nvSpPr>
        <p:spPr bwMode="gray">
          <a:xfrm>
            <a:off x="2595563" y="4071938"/>
            <a:ext cx="5864869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ru-RU" sz="1600" b="1" dirty="0" smtClean="0"/>
              <a:t>Городские конкурсы «Я- </a:t>
            </a:r>
            <a:r>
              <a:rPr lang="ru-RU" sz="1600" b="1" dirty="0"/>
              <a:t>школьник</a:t>
            </a:r>
            <a:r>
              <a:rPr lang="ru-RU" sz="1600" b="1" dirty="0" smtClean="0"/>
              <a:t>», </a:t>
            </a:r>
            <a:r>
              <a:rPr lang="ru-RU" sz="1600" b="1" dirty="0"/>
              <a:t>«Веселые старты»</a:t>
            </a:r>
            <a:endParaRPr lang="en-US" sz="1600" b="1" dirty="0"/>
          </a:p>
          <a:p>
            <a:pPr eaLnBrk="0" hangingPunct="0"/>
            <a:endParaRPr lang="en-US" sz="1600" b="1" dirty="0"/>
          </a:p>
        </p:txBody>
      </p:sp>
      <p:sp>
        <p:nvSpPr>
          <p:cNvPr id="78" name="AutoShape 84"/>
          <p:cNvSpPr>
            <a:spLocks noChangeArrowheads="1"/>
          </p:cNvSpPr>
          <p:nvPr/>
        </p:nvSpPr>
        <p:spPr bwMode="gray">
          <a:xfrm>
            <a:off x="2143125" y="2357438"/>
            <a:ext cx="5929313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uk-UA" sz="1600" b="1">
                <a:solidFill>
                  <a:srgbClr val="000000"/>
                </a:solidFill>
              </a:rPr>
              <a:t>Участие в городских , обласных конкурсах</a:t>
            </a:r>
          </a:p>
        </p:txBody>
      </p:sp>
      <p:grpSp>
        <p:nvGrpSpPr>
          <p:cNvPr id="21568" name="Group 88"/>
          <p:cNvGrpSpPr>
            <a:grpSpLocks/>
          </p:cNvGrpSpPr>
          <p:nvPr/>
        </p:nvGrpSpPr>
        <p:grpSpPr bwMode="auto">
          <a:xfrm>
            <a:off x="2145556" y="4102090"/>
            <a:ext cx="381000" cy="381000"/>
            <a:chOff x="2078" y="1680"/>
            <a:chExt cx="1615" cy="1615"/>
          </a:xfrm>
        </p:grpSpPr>
        <p:sp>
          <p:nvSpPr>
            <p:cNvPr id="21569" name="Oval 8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1570" name="Oval 9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66" name="Oval 91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72" name="Oval 9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  <p:sp>
          <p:nvSpPr>
            <p:cNvPr id="68" name="Oval 93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74" name="Oval 9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</p:grpSp>
      <p:sp>
        <p:nvSpPr>
          <p:cNvPr id="86" name="AutoShape 87"/>
          <p:cNvSpPr>
            <a:spLocks noChangeArrowheads="1"/>
          </p:cNvSpPr>
          <p:nvPr/>
        </p:nvSpPr>
        <p:spPr bwMode="gray">
          <a:xfrm>
            <a:off x="1143000" y="1214438"/>
            <a:ext cx="5214938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uk-UA" sz="1600" b="1" dirty="0" err="1">
                <a:solidFill>
                  <a:srgbClr val="000000"/>
                </a:solidFill>
              </a:rPr>
              <a:t>Работа</a:t>
            </a:r>
            <a:r>
              <a:rPr lang="uk-UA" sz="1600" b="1" dirty="0">
                <a:solidFill>
                  <a:srgbClr val="000000"/>
                </a:solidFill>
              </a:rPr>
              <a:t> </a:t>
            </a:r>
            <a:r>
              <a:rPr lang="uk-UA" sz="1600" b="1" dirty="0" smtClean="0">
                <a:solidFill>
                  <a:srgbClr val="000000"/>
                </a:solidFill>
              </a:rPr>
              <a:t>центра </a:t>
            </a:r>
            <a:r>
              <a:rPr lang="uk-UA" sz="1600" b="1" dirty="0" err="1" smtClean="0">
                <a:solidFill>
                  <a:srgbClr val="000000"/>
                </a:solidFill>
              </a:rPr>
              <a:t>“</a:t>
            </a:r>
            <a:r>
              <a:rPr lang="uk-UA" sz="1600" b="1" dirty="0" err="1">
                <a:solidFill>
                  <a:srgbClr val="000000"/>
                </a:solidFill>
              </a:rPr>
              <a:t>Спорт</a:t>
            </a:r>
            <a:r>
              <a:rPr lang="uk-UA" sz="1600" b="1" dirty="0">
                <a:solidFill>
                  <a:srgbClr val="000000"/>
                </a:solidFill>
              </a:rPr>
              <a:t> для </a:t>
            </a:r>
            <a:r>
              <a:rPr lang="uk-UA" sz="1600" b="1" dirty="0" err="1">
                <a:solidFill>
                  <a:srgbClr val="000000"/>
                </a:solidFill>
              </a:rPr>
              <a:t>всех”</a:t>
            </a:r>
            <a:r>
              <a:rPr lang="uk-UA" sz="1600" b="1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21576" name="Group 109"/>
          <p:cNvGrpSpPr>
            <a:grpSpLocks/>
          </p:cNvGrpSpPr>
          <p:nvPr/>
        </p:nvGrpSpPr>
        <p:grpSpPr bwMode="auto">
          <a:xfrm>
            <a:off x="738188" y="1308619"/>
            <a:ext cx="381000" cy="381000"/>
            <a:chOff x="2078" y="1680"/>
            <a:chExt cx="1615" cy="1615"/>
          </a:xfrm>
        </p:grpSpPr>
        <p:sp>
          <p:nvSpPr>
            <p:cNvPr id="21577" name="Oval 1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1578" name="Oval 1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82" name="Oval 112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80" name="Oval 11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  <p:sp>
          <p:nvSpPr>
            <p:cNvPr id="84" name="Oval 114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82" name="Oval 11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</p:grpSp>
      <p:grpSp>
        <p:nvGrpSpPr>
          <p:cNvPr id="21583" name="Group 116"/>
          <p:cNvGrpSpPr>
            <a:grpSpLocks/>
          </p:cNvGrpSpPr>
          <p:nvPr/>
        </p:nvGrpSpPr>
        <p:grpSpPr bwMode="auto">
          <a:xfrm>
            <a:off x="1777678" y="2433159"/>
            <a:ext cx="355600" cy="381000"/>
            <a:chOff x="2078" y="1680"/>
            <a:chExt cx="1615" cy="1615"/>
          </a:xfrm>
        </p:grpSpPr>
        <p:sp>
          <p:nvSpPr>
            <p:cNvPr id="21584" name="Oval 1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1585" name="Oval 1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74" name="Oval 119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87" name="Oval 12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  <p:sp>
          <p:nvSpPr>
            <p:cNvPr id="76" name="Oval 121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89" name="Oval 12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</p:grpSp>
      <p:grpSp>
        <p:nvGrpSpPr>
          <p:cNvPr id="21590" name="Group 102"/>
          <p:cNvGrpSpPr>
            <a:grpSpLocks/>
          </p:cNvGrpSpPr>
          <p:nvPr/>
        </p:nvGrpSpPr>
        <p:grpSpPr bwMode="auto">
          <a:xfrm>
            <a:off x="190500" y="727852"/>
            <a:ext cx="381000" cy="381000"/>
            <a:chOff x="2078" y="1680"/>
            <a:chExt cx="1615" cy="1615"/>
          </a:xfrm>
        </p:grpSpPr>
        <p:sp>
          <p:nvSpPr>
            <p:cNvPr id="21591" name="Oval 10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1592" name="Oval 10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90" name="Oval 105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94" name="Oval 10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  <p:sp>
          <p:nvSpPr>
            <p:cNvPr id="92" name="Oval 107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1596" name="Oval 10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</p:grpSp>
      <p:pic>
        <p:nvPicPr>
          <p:cNvPr id="21599" name="Рисунок 3" descr="8d693d526798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781300"/>
            <a:ext cx="16192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/>
          <p:cNvSpPr/>
          <p:nvPr/>
        </p:nvSpPr>
        <p:spPr>
          <a:xfrm>
            <a:off x="389745" y="72602"/>
            <a:ext cx="857882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Реализация</a:t>
            </a:r>
            <a:r>
              <a:rPr lang="uk-UA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uk-UA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физкультурно–оздоровительного</a:t>
            </a:r>
            <a:r>
              <a:rPr lang="uk-UA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  <a:p>
            <a:pPr algn="ctr"/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                                          </a:t>
            </a:r>
            <a:r>
              <a:rPr lang="uk-UA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направления</a:t>
            </a:r>
            <a:endParaRPr lang="uk-UA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 advClick="0" advTm="5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AutoShape 53"/>
          <p:cNvSpPr>
            <a:spLocks noChangeArrowheads="1"/>
          </p:cNvSpPr>
          <p:nvPr/>
        </p:nvSpPr>
        <p:spPr bwMode="gray">
          <a:xfrm>
            <a:off x="1135808" y="6299199"/>
            <a:ext cx="5812456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uk-UA" sz="1600" b="1" dirty="0" err="1">
                <a:solidFill>
                  <a:srgbClr val="000000"/>
                </a:solidFill>
              </a:rPr>
              <a:t>Посещение</a:t>
            </a:r>
            <a:r>
              <a:rPr lang="uk-UA" sz="1600" b="1" dirty="0">
                <a:solidFill>
                  <a:srgbClr val="000000"/>
                </a:solidFill>
              </a:rPr>
              <a:t> </a:t>
            </a:r>
            <a:r>
              <a:rPr lang="uk-UA" sz="1600" b="1" dirty="0" err="1">
                <a:solidFill>
                  <a:srgbClr val="000000"/>
                </a:solidFill>
              </a:rPr>
              <a:t>театров</a:t>
            </a:r>
            <a:r>
              <a:rPr lang="uk-UA" sz="1600" b="1" dirty="0">
                <a:solidFill>
                  <a:srgbClr val="000000"/>
                </a:solidFill>
              </a:rPr>
              <a:t>, </a:t>
            </a:r>
            <a:r>
              <a:rPr lang="uk-UA" sz="1600" b="1" dirty="0" err="1">
                <a:solidFill>
                  <a:srgbClr val="000000"/>
                </a:solidFill>
              </a:rPr>
              <a:t>музеев</a:t>
            </a:r>
            <a:endParaRPr lang="uk-UA" sz="1600" b="1" dirty="0">
              <a:solidFill>
                <a:srgbClr val="000000"/>
              </a:solidFill>
            </a:endParaRPr>
          </a:p>
        </p:txBody>
      </p:sp>
      <p:sp>
        <p:nvSpPr>
          <p:cNvPr id="94" name="AutoShape 53"/>
          <p:cNvSpPr>
            <a:spLocks noChangeArrowheads="1"/>
          </p:cNvSpPr>
          <p:nvPr/>
        </p:nvSpPr>
        <p:spPr bwMode="gray">
          <a:xfrm>
            <a:off x="827088" y="765175"/>
            <a:ext cx="5072062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uk-UA" sz="1600" b="1" dirty="0" smtClean="0">
                <a:solidFill>
                  <a:srgbClr val="000000"/>
                </a:solidFill>
              </a:rPr>
              <a:t>       </a:t>
            </a:r>
            <a:r>
              <a:rPr lang="uk-UA" sz="1600" b="1" dirty="0" err="1" smtClean="0">
                <a:solidFill>
                  <a:srgbClr val="000000"/>
                </a:solidFill>
              </a:rPr>
              <a:t>Курсы</a:t>
            </a:r>
            <a:r>
              <a:rPr lang="uk-UA" sz="1600" b="1" dirty="0" smtClean="0">
                <a:solidFill>
                  <a:srgbClr val="000000"/>
                </a:solidFill>
              </a:rPr>
              <a:t> </a:t>
            </a:r>
            <a:r>
              <a:rPr lang="uk-UA" sz="1600" b="1" dirty="0">
                <a:solidFill>
                  <a:srgbClr val="000000"/>
                </a:solidFill>
              </a:rPr>
              <a:t>по </a:t>
            </a:r>
            <a:r>
              <a:rPr lang="uk-UA" sz="1600" b="1" dirty="0" err="1">
                <a:solidFill>
                  <a:srgbClr val="000000"/>
                </a:solidFill>
              </a:rPr>
              <a:t>выбору</a:t>
            </a:r>
            <a:r>
              <a:rPr lang="uk-UA" sz="1600" b="1" dirty="0">
                <a:solidFill>
                  <a:srgbClr val="000000"/>
                </a:solidFill>
              </a:rPr>
              <a:t> </a:t>
            </a:r>
            <a:endParaRPr lang="en-US" sz="1600" b="1" dirty="0"/>
          </a:p>
        </p:txBody>
      </p:sp>
      <p:sp>
        <p:nvSpPr>
          <p:cNvPr id="267318" name="AutoShape 54"/>
          <p:cNvSpPr>
            <a:spLocks noChangeArrowheads="1"/>
          </p:cNvSpPr>
          <p:nvPr/>
        </p:nvSpPr>
        <p:spPr bwMode="ltGray">
          <a:xfrm rot="5400000">
            <a:off x="-2734469" y="1348581"/>
            <a:ext cx="5467350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ru-RU">
              <a:cs typeface="+mn-cs"/>
            </a:endParaRPr>
          </a:p>
        </p:txBody>
      </p:sp>
      <p:sp>
        <p:nvSpPr>
          <p:cNvPr id="267317" name="AutoShape 53"/>
          <p:cNvSpPr>
            <a:spLocks noChangeArrowheads="1"/>
          </p:cNvSpPr>
          <p:nvPr/>
        </p:nvSpPr>
        <p:spPr bwMode="gray">
          <a:xfrm>
            <a:off x="2051050" y="4868968"/>
            <a:ext cx="5761310" cy="64826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uk-UA" sz="1600" b="1" dirty="0" err="1">
                <a:solidFill>
                  <a:srgbClr val="000000"/>
                </a:solidFill>
              </a:rPr>
              <a:t>Работа</a:t>
            </a:r>
            <a:r>
              <a:rPr lang="uk-UA" sz="1600" b="1" dirty="0">
                <a:solidFill>
                  <a:srgbClr val="000000"/>
                </a:solidFill>
              </a:rPr>
              <a:t> в рамках </a:t>
            </a:r>
            <a:r>
              <a:rPr lang="uk-UA" sz="1600" b="1" dirty="0" err="1" smtClean="0">
                <a:solidFill>
                  <a:srgbClr val="000000"/>
                </a:solidFill>
              </a:rPr>
              <a:t>программы</a:t>
            </a:r>
            <a:r>
              <a:rPr lang="uk-UA" sz="1600" b="1" dirty="0" smtClean="0">
                <a:solidFill>
                  <a:srgbClr val="000000"/>
                </a:solidFill>
              </a:rPr>
              <a:t> “</a:t>
            </a:r>
            <a:r>
              <a:rPr lang="uk-UA" sz="1600" b="1" dirty="0" err="1" smtClean="0">
                <a:solidFill>
                  <a:srgbClr val="000000"/>
                </a:solidFill>
              </a:rPr>
              <a:t>Одаренные</a:t>
            </a:r>
            <a:r>
              <a:rPr lang="uk-UA" sz="1600" b="1" dirty="0" smtClean="0">
                <a:solidFill>
                  <a:srgbClr val="000000"/>
                </a:solidFill>
              </a:rPr>
              <a:t> </a:t>
            </a:r>
            <a:r>
              <a:rPr lang="uk-UA" sz="1600" b="1" dirty="0" err="1" smtClean="0">
                <a:solidFill>
                  <a:srgbClr val="000000"/>
                </a:solidFill>
              </a:rPr>
              <a:t>дети</a:t>
            </a:r>
            <a:r>
              <a:rPr lang="uk-UA" sz="1600" b="1" dirty="0" smtClean="0">
                <a:solidFill>
                  <a:srgbClr val="000000"/>
                </a:solidFill>
              </a:rPr>
              <a:t>”</a:t>
            </a:r>
            <a:endParaRPr lang="uk-UA" sz="1600" b="1" dirty="0">
              <a:solidFill>
                <a:srgbClr val="000000"/>
              </a:solidFill>
            </a:endParaRPr>
          </a:p>
        </p:txBody>
      </p:sp>
      <p:sp>
        <p:nvSpPr>
          <p:cNvPr id="267342" name="AutoShape 78"/>
          <p:cNvSpPr>
            <a:spLocks noChangeArrowheads="1"/>
          </p:cNvSpPr>
          <p:nvPr/>
        </p:nvSpPr>
        <p:spPr bwMode="gray">
          <a:xfrm>
            <a:off x="2484438" y="4149725"/>
            <a:ext cx="5615954" cy="5048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uk-UA" sz="1600" b="1" dirty="0" err="1">
                <a:solidFill>
                  <a:srgbClr val="000000"/>
                </a:solidFill>
              </a:rPr>
              <a:t>С</a:t>
            </a:r>
            <a:r>
              <a:rPr lang="uk-UA" sz="1600" b="1" dirty="0" err="1" smtClean="0">
                <a:solidFill>
                  <a:srgbClr val="000000"/>
                </a:solidFill>
              </a:rPr>
              <a:t>амоуправление</a:t>
            </a:r>
            <a:endParaRPr lang="uk-UA" sz="1600" b="1" dirty="0">
              <a:solidFill>
                <a:srgbClr val="000000"/>
              </a:solidFill>
            </a:endParaRPr>
          </a:p>
        </p:txBody>
      </p:sp>
      <p:sp>
        <p:nvSpPr>
          <p:cNvPr id="267348" name="AutoShape 84"/>
          <p:cNvSpPr>
            <a:spLocks noChangeArrowheads="1"/>
          </p:cNvSpPr>
          <p:nvPr/>
        </p:nvSpPr>
        <p:spPr bwMode="gray">
          <a:xfrm>
            <a:off x="2286000" y="2838162"/>
            <a:ext cx="6858000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uk-UA" sz="1600" b="1" dirty="0">
                <a:solidFill>
                  <a:srgbClr val="000000"/>
                </a:solidFill>
              </a:rPr>
              <a:t>         </a:t>
            </a:r>
            <a:r>
              <a:rPr lang="uk-UA" sz="1600" b="1" dirty="0" err="1">
                <a:solidFill>
                  <a:srgbClr val="000000"/>
                </a:solidFill>
              </a:rPr>
              <a:t>Работа</a:t>
            </a:r>
            <a:r>
              <a:rPr lang="uk-UA" sz="1600" b="1" dirty="0">
                <a:solidFill>
                  <a:srgbClr val="000000"/>
                </a:solidFill>
              </a:rPr>
              <a:t> </a:t>
            </a:r>
            <a:r>
              <a:rPr lang="uk-UA" sz="1600" b="1" dirty="0" err="1">
                <a:solidFill>
                  <a:srgbClr val="000000"/>
                </a:solidFill>
              </a:rPr>
              <a:t>кружков</a:t>
            </a:r>
            <a:r>
              <a:rPr lang="uk-UA" sz="1600" b="1" dirty="0">
                <a:solidFill>
                  <a:srgbClr val="000000"/>
                </a:solidFill>
              </a:rPr>
              <a:t>, </a:t>
            </a:r>
            <a:r>
              <a:rPr lang="uk-UA" sz="1600" b="1" dirty="0" smtClean="0">
                <a:solidFill>
                  <a:srgbClr val="000000"/>
                </a:solidFill>
              </a:rPr>
              <a:t> </a:t>
            </a:r>
            <a:r>
              <a:rPr lang="uk-UA" sz="1600" b="1" dirty="0" err="1" smtClean="0">
                <a:solidFill>
                  <a:srgbClr val="000000"/>
                </a:solidFill>
              </a:rPr>
              <a:t>факультативов</a:t>
            </a:r>
            <a:endParaRPr lang="en-US" sz="1600" b="1" dirty="0"/>
          </a:p>
        </p:txBody>
      </p:sp>
      <p:sp>
        <p:nvSpPr>
          <p:cNvPr id="267351" name="AutoShape 87"/>
          <p:cNvSpPr>
            <a:spLocks noChangeArrowheads="1"/>
          </p:cNvSpPr>
          <p:nvPr/>
        </p:nvSpPr>
        <p:spPr bwMode="gray">
          <a:xfrm>
            <a:off x="2301646" y="1989138"/>
            <a:ext cx="6518825" cy="5715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uk-UA" sz="1600" b="1" dirty="0" smtClean="0">
                <a:solidFill>
                  <a:srgbClr val="000000"/>
                </a:solidFill>
              </a:rPr>
              <a:t>   Проектная деятельность</a:t>
            </a:r>
            <a:endParaRPr lang="uk-UA" sz="1600" b="1" dirty="0">
              <a:solidFill>
                <a:srgbClr val="000000"/>
              </a:solidFill>
            </a:endParaRPr>
          </a:p>
        </p:txBody>
      </p:sp>
      <p:grpSp>
        <p:nvGrpSpPr>
          <p:cNvPr id="20490" name="Group 88"/>
          <p:cNvGrpSpPr>
            <a:grpSpLocks/>
          </p:cNvGrpSpPr>
          <p:nvPr/>
        </p:nvGrpSpPr>
        <p:grpSpPr bwMode="auto">
          <a:xfrm>
            <a:off x="1928813" y="2214563"/>
            <a:ext cx="381000" cy="381000"/>
            <a:chOff x="2078" y="1680"/>
            <a:chExt cx="1615" cy="1615"/>
          </a:xfrm>
        </p:grpSpPr>
        <p:sp>
          <p:nvSpPr>
            <p:cNvPr id="20491" name="Oval 8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0492" name="Oval 9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67355" name="Oval 91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0494" name="Oval 9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  <p:sp>
          <p:nvSpPr>
            <p:cNvPr id="267357" name="Oval 93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0496" name="Oval 9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</p:grpSp>
      <p:grpSp>
        <p:nvGrpSpPr>
          <p:cNvPr id="20497" name="Group 95"/>
          <p:cNvGrpSpPr>
            <a:grpSpLocks/>
          </p:cNvGrpSpPr>
          <p:nvPr/>
        </p:nvGrpSpPr>
        <p:grpSpPr bwMode="auto">
          <a:xfrm>
            <a:off x="2087632" y="2971512"/>
            <a:ext cx="381000" cy="381000"/>
            <a:chOff x="2078" y="1680"/>
            <a:chExt cx="1615" cy="1615"/>
          </a:xfrm>
        </p:grpSpPr>
        <p:sp>
          <p:nvSpPr>
            <p:cNvPr id="20498" name="Oval 9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0499" name="Oval 9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67362" name="Oval 98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0501" name="Oval 9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  <p:sp>
          <p:nvSpPr>
            <p:cNvPr id="267364" name="Oval 100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0503" name="Oval 10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</p:grpSp>
      <p:grpSp>
        <p:nvGrpSpPr>
          <p:cNvPr id="20518" name="Group 116"/>
          <p:cNvGrpSpPr>
            <a:grpSpLocks/>
          </p:cNvGrpSpPr>
          <p:nvPr/>
        </p:nvGrpSpPr>
        <p:grpSpPr bwMode="auto">
          <a:xfrm>
            <a:off x="1818071" y="5095204"/>
            <a:ext cx="355600" cy="339479"/>
            <a:chOff x="2078" y="1680"/>
            <a:chExt cx="1615" cy="1615"/>
          </a:xfrm>
        </p:grpSpPr>
        <p:sp>
          <p:nvSpPr>
            <p:cNvPr id="20519" name="Oval 1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0520" name="Oval 1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67383" name="Oval 119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0522" name="Oval 12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  <p:sp>
          <p:nvSpPr>
            <p:cNvPr id="267385" name="Oval 121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0524" name="Oval 12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</p:grpSp>
      <p:grpSp>
        <p:nvGrpSpPr>
          <p:cNvPr id="20525" name="Group 95"/>
          <p:cNvGrpSpPr>
            <a:grpSpLocks/>
          </p:cNvGrpSpPr>
          <p:nvPr/>
        </p:nvGrpSpPr>
        <p:grpSpPr bwMode="auto">
          <a:xfrm>
            <a:off x="693073" y="6352635"/>
            <a:ext cx="381000" cy="381000"/>
            <a:chOff x="2078" y="1680"/>
            <a:chExt cx="1615" cy="1615"/>
          </a:xfrm>
        </p:grpSpPr>
        <p:sp>
          <p:nvSpPr>
            <p:cNvPr id="20526" name="Oval 9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0527" name="Oval 9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50" name="Oval 98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0529" name="Oval 9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  <p:sp>
          <p:nvSpPr>
            <p:cNvPr id="52" name="Oval 100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0531" name="Oval 10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</p:grpSp>
      <p:grpSp>
        <p:nvGrpSpPr>
          <p:cNvPr id="20533" name="Group 88"/>
          <p:cNvGrpSpPr>
            <a:grpSpLocks/>
          </p:cNvGrpSpPr>
          <p:nvPr/>
        </p:nvGrpSpPr>
        <p:grpSpPr bwMode="auto">
          <a:xfrm>
            <a:off x="1470271" y="5735473"/>
            <a:ext cx="381000" cy="381000"/>
            <a:chOff x="2078" y="1680"/>
            <a:chExt cx="1615" cy="1615"/>
          </a:xfrm>
        </p:grpSpPr>
        <p:sp>
          <p:nvSpPr>
            <p:cNvPr id="20534" name="Oval 8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0535" name="Oval 9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58" name="Oval 91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0537" name="Oval 9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  <p:sp>
          <p:nvSpPr>
            <p:cNvPr id="60" name="Oval 93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0539" name="Oval 9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</p:grpSp>
      <p:sp>
        <p:nvSpPr>
          <p:cNvPr id="62" name="AutoShape 53"/>
          <p:cNvSpPr>
            <a:spLocks noChangeArrowheads="1"/>
          </p:cNvSpPr>
          <p:nvPr/>
        </p:nvSpPr>
        <p:spPr bwMode="gray">
          <a:xfrm>
            <a:off x="1846216" y="5696586"/>
            <a:ext cx="5678112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uk-UA" sz="1600" b="1" dirty="0" err="1">
                <a:solidFill>
                  <a:srgbClr val="000000"/>
                </a:solidFill>
              </a:rPr>
              <a:t>Проведение</a:t>
            </a:r>
            <a:r>
              <a:rPr lang="uk-UA" sz="1600" b="1" dirty="0">
                <a:solidFill>
                  <a:srgbClr val="000000"/>
                </a:solidFill>
              </a:rPr>
              <a:t> </a:t>
            </a:r>
            <a:r>
              <a:rPr lang="uk-UA" sz="1600" b="1" dirty="0" err="1">
                <a:solidFill>
                  <a:srgbClr val="000000"/>
                </a:solidFill>
              </a:rPr>
              <a:t>творческих</a:t>
            </a:r>
            <a:r>
              <a:rPr lang="uk-UA" sz="1600" b="1" dirty="0">
                <a:solidFill>
                  <a:srgbClr val="000000"/>
                </a:solidFill>
              </a:rPr>
              <a:t> </a:t>
            </a:r>
            <a:r>
              <a:rPr lang="uk-UA" sz="1600" b="1" dirty="0" err="1" smtClean="0">
                <a:solidFill>
                  <a:srgbClr val="000000"/>
                </a:solidFill>
              </a:rPr>
              <a:t>семинаров</a:t>
            </a:r>
            <a:r>
              <a:rPr lang="uk-UA" sz="1600" b="1" dirty="0">
                <a:solidFill>
                  <a:srgbClr val="000000"/>
                </a:solidFill>
              </a:rPr>
              <a:t>, </a:t>
            </a:r>
          </a:p>
          <a:p>
            <a:pPr eaLnBrk="0" hangingPunct="0"/>
            <a:r>
              <a:rPr lang="uk-UA" sz="1600" b="1" dirty="0" err="1">
                <a:solidFill>
                  <a:srgbClr val="000000"/>
                </a:solidFill>
              </a:rPr>
              <a:t>конферений</a:t>
            </a:r>
            <a:r>
              <a:rPr lang="uk-UA" sz="1600" b="1" dirty="0">
                <a:solidFill>
                  <a:srgbClr val="000000"/>
                </a:solidFill>
              </a:rPr>
              <a:t> , </a:t>
            </a:r>
            <a:r>
              <a:rPr lang="uk-UA" sz="1600" b="1" dirty="0" err="1">
                <a:solidFill>
                  <a:srgbClr val="000000"/>
                </a:solidFill>
              </a:rPr>
              <a:t>круглых</a:t>
            </a:r>
            <a:r>
              <a:rPr lang="uk-UA" sz="1600" b="1" dirty="0">
                <a:solidFill>
                  <a:srgbClr val="000000"/>
                </a:solidFill>
              </a:rPr>
              <a:t> </a:t>
            </a:r>
            <a:r>
              <a:rPr lang="uk-UA" sz="1600" b="1" dirty="0" err="1">
                <a:solidFill>
                  <a:srgbClr val="000000"/>
                </a:solidFill>
              </a:rPr>
              <a:t>столов</a:t>
            </a:r>
            <a:endParaRPr lang="en-US" sz="1600" b="1" dirty="0"/>
          </a:p>
        </p:txBody>
      </p:sp>
      <p:sp>
        <p:nvSpPr>
          <p:cNvPr id="70" name="AutoShape 81"/>
          <p:cNvSpPr>
            <a:spLocks noChangeArrowheads="1"/>
          </p:cNvSpPr>
          <p:nvPr/>
        </p:nvSpPr>
        <p:spPr bwMode="gray">
          <a:xfrm>
            <a:off x="2411413" y="3573463"/>
            <a:ext cx="6000750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uk-UA" sz="1600" b="1">
                <a:solidFill>
                  <a:srgbClr val="000000"/>
                </a:solidFill>
              </a:rPr>
              <a:t>Работа в рамках тематических недель, месячников</a:t>
            </a:r>
            <a:endParaRPr lang="en-US" sz="1600" b="1"/>
          </a:p>
        </p:txBody>
      </p:sp>
      <p:sp>
        <p:nvSpPr>
          <p:cNvPr id="86" name="AutoShape 87"/>
          <p:cNvSpPr>
            <a:spLocks noChangeArrowheads="1"/>
          </p:cNvSpPr>
          <p:nvPr/>
        </p:nvSpPr>
        <p:spPr bwMode="gray">
          <a:xfrm>
            <a:off x="1759989" y="1373188"/>
            <a:ext cx="6652173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uk-UA" sz="1600" b="1" dirty="0" smtClean="0">
                <a:solidFill>
                  <a:srgbClr val="000000"/>
                </a:solidFill>
              </a:rPr>
              <a:t>   </a:t>
            </a:r>
            <a:r>
              <a:rPr lang="uk-UA" sz="1600" b="1" dirty="0" err="1" smtClean="0">
                <a:solidFill>
                  <a:srgbClr val="000000"/>
                </a:solidFill>
              </a:rPr>
              <a:t>Участие</a:t>
            </a:r>
            <a:r>
              <a:rPr lang="uk-UA" sz="1600" b="1" dirty="0" smtClean="0">
                <a:solidFill>
                  <a:srgbClr val="000000"/>
                </a:solidFill>
              </a:rPr>
              <a:t>  </a:t>
            </a:r>
            <a:r>
              <a:rPr lang="uk-UA" sz="1600" b="1" dirty="0" err="1" smtClean="0">
                <a:solidFill>
                  <a:srgbClr val="000000"/>
                </a:solidFill>
              </a:rPr>
              <a:t>во</a:t>
            </a:r>
            <a:r>
              <a:rPr lang="uk-UA" sz="1600" b="1" dirty="0" smtClean="0">
                <a:solidFill>
                  <a:srgbClr val="000000"/>
                </a:solidFill>
              </a:rPr>
              <a:t>  </a:t>
            </a:r>
            <a:r>
              <a:rPr lang="uk-UA" sz="1600" b="1" dirty="0" err="1" smtClean="0">
                <a:solidFill>
                  <a:srgbClr val="000000"/>
                </a:solidFill>
              </a:rPr>
              <a:t>Всеукраинских</a:t>
            </a:r>
            <a:r>
              <a:rPr lang="uk-UA" sz="1600" b="1" dirty="0" smtClean="0">
                <a:solidFill>
                  <a:srgbClr val="000000"/>
                </a:solidFill>
              </a:rPr>
              <a:t>  </a:t>
            </a:r>
            <a:r>
              <a:rPr lang="uk-UA" sz="1600" b="1" dirty="0" err="1" smtClean="0">
                <a:solidFill>
                  <a:srgbClr val="000000"/>
                </a:solidFill>
              </a:rPr>
              <a:t>олимпиадах</a:t>
            </a:r>
            <a:r>
              <a:rPr lang="uk-UA" sz="1600" b="1" dirty="0" smtClean="0">
                <a:solidFill>
                  <a:srgbClr val="000000"/>
                </a:solidFill>
              </a:rPr>
              <a:t>  и   конкурсах</a:t>
            </a:r>
            <a:endParaRPr lang="uk-UA" sz="1600" b="1" dirty="0">
              <a:solidFill>
                <a:srgbClr val="000000"/>
              </a:solidFill>
            </a:endParaRPr>
          </a:p>
        </p:txBody>
      </p:sp>
      <p:grpSp>
        <p:nvGrpSpPr>
          <p:cNvPr id="20550" name="Group 109"/>
          <p:cNvGrpSpPr>
            <a:grpSpLocks/>
          </p:cNvGrpSpPr>
          <p:nvPr/>
        </p:nvGrpSpPr>
        <p:grpSpPr bwMode="auto">
          <a:xfrm>
            <a:off x="1301475" y="1430091"/>
            <a:ext cx="381000" cy="381000"/>
            <a:chOff x="2078" y="1680"/>
            <a:chExt cx="1615" cy="1615"/>
          </a:xfrm>
        </p:grpSpPr>
        <p:sp>
          <p:nvSpPr>
            <p:cNvPr id="20551" name="Oval 1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0552" name="Oval 1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82" name="Oval 112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0554" name="Oval 11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  <p:sp>
          <p:nvSpPr>
            <p:cNvPr id="84" name="Oval 114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0556" name="Oval 11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</p:grpSp>
      <p:grpSp>
        <p:nvGrpSpPr>
          <p:cNvPr id="20564" name="Group 102"/>
          <p:cNvGrpSpPr>
            <a:grpSpLocks/>
          </p:cNvGrpSpPr>
          <p:nvPr/>
        </p:nvGrpSpPr>
        <p:grpSpPr bwMode="auto">
          <a:xfrm>
            <a:off x="429790" y="815965"/>
            <a:ext cx="381000" cy="381000"/>
            <a:chOff x="2078" y="1680"/>
            <a:chExt cx="1615" cy="1615"/>
          </a:xfrm>
        </p:grpSpPr>
        <p:sp>
          <p:nvSpPr>
            <p:cNvPr id="20565" name="Oval 10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20566" name="Oval 10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/>
            </a:p>
          </p:txBody>
        </p:sp>
        <p:sp>
          <p:nvSpPr>
            <p:cNvPr id="90" name="Oval 105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0568" name="Oval 10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  <p:sp>
          <p:nvSpPr>
            <p:cNvPr id="92" name="Oval 107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0570" name="Oval 10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ru-RU"/>
            </a:p>
          </p:txBody>
        </p:sp>
      </p:grpSp>
      <p:pic>
        <p:nvPicPr>
          <p:cNvPr id="20574" name="Рисунок 3" descr="8d693d526798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781300"/>
            <a:ext cx="143986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671" y="4213224"/>
            <a:ext cx="377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194" y="3622675"/>
            <a:ext cx="3841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0" y="111870"/>
            <a:ext cx="925894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Реализация</a:t>
            </a:r>
            <a:r>
              <a:rPr lang="uk-UA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uk-UA" sz="32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художественно</a:t>
            </a:r>
            <a:r>
              <a:rPr lang="uk-UA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– </a:t>
            </a:r>
            <a:r>
              <a:rPr lang="uk-UA" sz="32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эстетического</a:t>
            </a:r>
            <a:r>
              <a:rPr lang="uk-UA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uk-UA" sz="3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uk-U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                                                     </a:t>
            </a:r>
            <a:r>
              <a:rPr lang="uk-UA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направления</a:t>
            </a:r>
            <a:r>
              <a:rPr lang="uk-U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uk-UA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 advClick="0" advTm="5000">
    <p:cover dir="ld"/>
    <p:sndAc>
      <p:endSnd/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544</TotalTime>
  <Words>819</Words>
  <Application>Microsoft Office PowerPoint</Application>
  <PresentationFormat>Екран (4:3)</PresentationFormat>
  <Paragraphs>141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3" baseType="lpstr">
      <vt:lpstr>Воздушный поток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Инна</cp:lastModifiedBy>
  <cp:revision>32</cp:revision>
  <dcterms:created xsi:type="dcterms:W3CDTF">2012-07-08T17:13:52Z</dcterms:created>
  <dcterms:modified xsi:type="dcterms:W3CDTF">2013-01-11T11:28:57Z</dcterms:modified>
</cp:coreProperties>
</file>